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 id="2147483660" r:id="rId2"/>
  </p:sldMasterIdLst>
  <p:notesMasterIdLst>
    <p:notesMasterId r:id="rId11"/>
  </p:notesMasterIdLst>
  <p:sldIdLst>
    <p:sldId id="292" r:id="rId3"/>
    <p:sldId id="359" r:id="rId4"/>
    <p:sldId id="382" r:id="rId5"/>
    <p:sldId id="383" r:id="rId6"/>
    <p:sldId id="384" r:id="rId7"/>
    <p:sldId id="385" r:id="rId8"/>
    <p:sldId id="386" r:id="rId9"/>
    <p:sldId id="387" r:id="rId10"/>
  </p:sldIdLst>
  <p:sldSz cx="9144000" cy="6858000" type="screen4x3"/>
  <p:notesSz cx="6858000" cy="9144000"/>
  <p:embeddedFontLst>
    <p:embeddedFont>
      <p:font typeface="微软雅黑" panose="020B0503020204020204" pitchFamily="34" charset="-122"/>
      <p:regular r:id="rId12"/>
      <p:bold r:id="rId13"/>
    </p:embeddedFont>
    <p:embeddedFont>
      <p:font typeface="Calibri" panose="020F0502020204030204" pitchFamily="34" charset="0"/>
      <p:regular r:id="rId14"/>
      <p:bold r:id="rId15"/>
      <p:italic r:id="rId16"/>
      <p:boldItalic r:id="rId17"/>
    </p:embeddedFont>
    <p:embeddedFont>
      <p:font typeface="Calibri Light" panose="020F0302020204030204" pitchFamily="34" charset="0"/>
      <p:regular r:id="rId18"/>
      <p:italic r:id="rId19"/>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e Routhleck" initials="HR" lastIdx="1" clrIdx="0">
    <p:extLst>
      <p:ext uri="{19B8F6BF-5375-455C-9EA6-DF929625EA0E}">
        <p15:presenceInfo xmlns:p15="http://schemas.microsoft.com/office/powerpoint/2012/main" userId="31abde42ae91c3e3"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0C0"/>
    <a:srgbClr val="006CB6"/>
    <a:srgbClr val="105091"/>
    <a:srgbClr val="003399"/>
    <a:srgbClr val="418AB3"/>
    <a:srgbClr val="E5A61F"/>
    <a:srgbClr val="006CD4"/>
    <a:srgbClr val="3C81BD"/>
    <a:srgbClr val="4C89CB"/>
    <a:srgbClr val="76767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6858" autoAdjust="0"/>
  </p:normalViewPr>
  <p:slideViewPr>
    <p:cSldViewPr snapToGrid="0">
      <p:cViewPr>
        <p:scale>
          <a:sx n="75" d="100"/>
          <a:sy n="75" d="100"/>
        </p:scale>
        <p:origin x="1651" y="302"/>
      </p:cViewPr>
      <p:guideLst>
        <p:guide orient="horz" pos="2160"/>
        <p:guide pos="288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font" Target="fonts/font2.fntdata"/><Relationship Id="rId18" Type="http://schemas.openxmlformats.org/officeDocument/2006/relationships/font" Target="fonts/font7.fntdata"/><Relationship Id="rId3" Type="http://schemas.openxmlformats.org/officeDocument/2006/relationships/slide" Target="slides/slide1.xml"/><Relationship Id="rId21"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font" Target="fonts/font1.fntdata"/><Relationship Id="rId17" Type="http://schemas.openxmlformats.org/officeDocument/2006/relationships/font" Target="fonts/font6.fntdata"/><Relationship Id="rId2" Type="http://schemas.openxmlformats.org/officeDocument/2006/relationships/slideMaster" Target="slideMasters/slideMaster2.xml"/><Relationship Id="rId16" Type="http://schemas.openxmlformats.org/officeDocument/2006/relationships/font" Target="fonts/font5.fntdata"/><Relationship Id="rId20"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notesMaster" Target="notesMasters/notesMaster1.xml"/><Relationship Id="rId24"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font" Target="fonts/font4.fntdata"/><Relationship Id="rId23"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font" Target="fonts/font8.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font" Target="fonts/font3.fntdata"/><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9322016-10F6-433F-8A73-AEE06F02DA3F}" type="datetimeFigureOut">
              <a:rPr lang="zh-CN" altLang="en-US" smtClean="0"/>
              <a:t>2023/7/4</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D8AFF47-D517-4933-850B-1D9D6789DF38}" type="slidenum">
              <a:rPr lang="zh-CN" altLang="en-US" smtClean="0"/>
              <a:t>‹#›</a:t>
            </a:fld>
            <a:endParaRPr lang="zh-CN" altLang="en-US"/>
          </a:p>
        </p:txBody>
      </p:sp>
    </p:spTree>
    <p:extLst>
      <p:ext uri="{BB962C8B-B14F-4D97-AF65-F5344CB8AC3E}">
        <p14:creationId xmlns:p14="http://schemas.microsoft.com/office/powerpoint/2010/main" val="12821523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1CC20A5-F501-4DA9-B47B-C54B135947DD}" type="slidenum">
              <a:rPr lang="zh-CN" altLang="en-US" smtClean="0">
                <a:solidFill>
                  <a:prstClr val="black"/>
                </a:solidFill>
              </a:rPr>
              <a:pPr/>
              <a:t>1</a:t>
            </a:fld>
            <a:endParaRPr lang="zh-CN" altLang="en-US">
              <a:solidFill>
                <a:prstClr val="black"/>
              </a:solidFill>
            </a:endParaRPr>
          </a:p>
        </p:txBody>
      </p:sp>
    </p:spTree>
    <p:extLst>
      <p:ext uri="{BB962C8B-B14F-4D97-AF65-F5344CB8AC3E}">
        <p14:creationId xmlns:p14="http://schemas.microsoft.com/office/powerpoint/2010/main" val="12224818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D8AFF47-D517-4933-850B-1D9D6789DF38}" type="slidenum">
              <a:rPr lang="zh-CN" altLang="en-US" smtClean="0"/>
              <a:t>2</a:t>
            </a:fld>
            <a:endParaRPr lang="zh-CN" altLang="en-US"/>
          </a:p>
        </p:txBody>
      </p:sp>
    </p:spTree>
    <p:extLst>
      <p:ext uri="{BB962C8B-B14F-4D97-AF65-F5344CB8AC3E}">
        <p14:creationId xmlns:p14="http://schemas.microsoft.com/office/powerpoint/2010/main" val="34982125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D8AFF47-D517-4933-850B-1D9D6789DF38}" type="slidenum">
              <a:rPr lang="zh-CN" altLang="en-US" smtClean="0"/>
              <a:t>3</a:t>
            </a:fld>
            <a:endParaRPr lang="zh-CN" altLang="en-US"/>
          </a:p>
        </p:txBody>
      </p:sp>
    </p:spTree>
    <p:extLst>
      <p:ext uri="{BB962C8B-B14F-4D97-AF65-F5344CB8AC3E}">
        <p14:creationId xmlns:p14="http://schemas.microsoft.com/office/powerpoint/2010/main" val="7242489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D8AFF47-D517-4933-850B-1D9D6789DF38}" type="slidenum">
              <a:rPr lang="zh-CN" altLang="en-US" smtClean="0"/>
              <a:t>4</a:t>
            </a:fld>
            <a:endParaRPr lang="zh-CN" altLang="en-US"/>
          </a:p>
        </p:txBody>
      </p:sp>
    </p:spTree>
    <p:extLst>
      <p:ext uri="{BB962C8B-B14F-4D97-AF65-F5344CB8AC3E}">
        <p14:creationId xmlns:p14="http://schemas.microsoft.com/office/powerpoint/2010/main" val="3990181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D8AFF47-D517-4933-850B-1D9D6789DF38}" type="slidenum">
              <a:rPr lang="zh-CN" altLang="en-US" smtClean="0"/>
              <a:t>5</a:t>
            </a:fld>
            <a:endParaRPr lang="zh-CN" altLang="en-US"/>
          </a:p>
        </p:txBody>
      </p:sp>
    </p:spTree>
    <p:extLst>
      <p:ext uri="{BB962C8B-B14F-4D97-AF65-F5344CB8AC3E}">
        <p14:creationId xmlns:p14="http://schemas.microsoft.com/office/powerpoint/2010/main" val="11650920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D8AFF47-D517-4933-850B-1D9D6789DF38}" type="slidenum">
              <a:rPr lang="zh-CN" altLang="en-US" smtClean="0"/>
              <a:t>6</a:t>
            </a:fld>
            <a:endParaRPr lang="zh-CN" altLang="en-US"/>
          </a:p>
        </p:txBody>
      </p:sp>
    </p:spTree>
    <p:extLst>
      <p:ext uri="{BB962C8B-B14F-4D97-AF65-F5344CB8AC3E}">
        <p14:creationId xmlns:p14="http://schemas.microsoft.com/office/powerpoint/2010/main" val="16873513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D8AFF47-D517-4933-850B-1D9D6789DF38}" type="slidenum">
              <a:rPr lang="zh-CN" altLang="en-US" smtClean="0"/>
              <a:t>7</a:t>
            </a:fld>
            <a:endParaRPr lang="zh-CN" altLang="en-US"/>
          </a:p>
        </p:txBody>
      </p:sp>
    </p:spTree>
    <p:extLst>
      <p:ext uri="{BB962C8B-B14F-4D97-AF65-F5344CB8AC3E}">
        <p14:creationId xmlns:p14="http://schemas.microsoft.com/office/powerpoint/2010/main" val="6544731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D8AFF47-D517-4933-850B-1D9D6789DF38}" type="slidenum">
              <a:rPr lang="zh-CN" altLang="en-US" smtClean="0"/>
              <a:t>8</a:t>
            </a:fld>
            <a:endParaRPr lang="zh-CN" altLang="en-US"/>
          </a:p>
        </p:txBody>
      </p:sp>
    </p:spTree>
    <p:extLst>
      <p:ext uri="{BB962C8B-B14F-4D97-AF65-F5344CB8AC3E}">
        <p14:creationId xmlns:p14="http://schemas.microsoft.com/office/powerpoint/2010/main" val="11570839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2023/7/4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3051827620"/>
      </p:ext>
    </p:extLst>
  </p:cSld>
  <p:clrMapOvr>
    <a:masterClrMapping/>
  </p:clrMapOvr>
  <p:transition>
    <p:wip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2023/7/4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3188717747"/>
      </p:ext>
    </p:extLst>
  </p:cSld>
  <p:clrMapOvr>
    <a:masterClrMapping/>
  </p:clrMapOvr>
  <p:transition>
    <p:wip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5" y="365125"/>
            <a:ext cx="1971675"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28650" y="365125"/>
            <a:ext cx="5800725"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2023/7/4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4025501431"/>
      </p:ext>
    </p:extLst>
  </p:cSld>
  <p:clrMapOvr>
    <a:masterClrMapping/>
  </p:clrMapOvr>
  <p:transition>
    <p:wip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0F33991B-66B2-4EAD-8233-17E73E7B1AF4}" type="datetimeFigureOut">
              <a:rPr lang="zh-CN" altLang="en-US" smtClean="0">
                <a:solidFill>
                  <a:srgbClr val="000000">
                    <a:tint val="75000"/>
                  </a:srgbClr>
                </a:solidFill>
              </a:rPr>
              <a:pPr/>
              <a:t>2023/7/4</a:t>
            </a:fld>
            <a:endParaRPr lang="zh-CN" altLang="en-US">
              <a:solidFill>
                <a:srgbClr val="000000">
                  <a:tint val="75000"/>
                </a:srgbClr>
              </a:solidFill>
            </a:endParaRPr>
          </a:p>
        </p:txBody>
      </p:sp>
      <p:sp>
        <p:nvSpPr>
          <p:cNvPr id="5" name="页脚占位符 4"/>
          <p:cNvSpPr>
            <a:spLocks noGrp="1"/>
          </p:cNvSpPr>
          <p:nvPr>
            <p:ph type="ftr" sz="quarter" idx="11"/>
          </p:nvPr>
        </p:nvSpPr>
        <p:spPr/>
        <p:txBody>
          <a:bodyPr/>
          <a:lstStyle/>
          <a:p>
            <a:endParaRPr lang="zh-CN" altLang="en-US">
              <a:solidFill>
                <a:srgbClr val="000000">
                  <a:tint val="75000"/>
                </a:srgbClr>
              </a:solidFill>
            </a:endParaRPr>
          </a:p>
        </p:txBody>
      </p:sp>
      <p:sp>
        <p:nvSpPr>
          <p:cNvPr id="6" name="灯片编号占位符 5"/>
          <p:cNvSpPr>
            <a:spLocks noGrp="1"/>
          </p:cNvSpPr>
          <p:nvPr>
            <p:ph type="sldNum" sz="quarter" idx="12"/>
          </p:nvPr>
        </p:nvSpPr>
        <p:spPr/>
        <p:txBody>
          <a:bodyPr/>
          <a:lstStyle/>
          <a:p>
            <a:fld id="{5B252613-4D8B-4AEB-8CBD-544E7BE15676}" type="slidenum">
              <a:rPr lang="zh-CN" altLang="en-US" smtClean="0">
                <a:solidFill>
                  <a:srgbClr val="000000">
                    <a:tint val="75000"/>
                  </a:srgbClr>
                </a:solidFill>
              </a:rPr>
              <a:pPr/>
              <a:t>‹#›</a:t>
            </a:fld>
            <a:endParaRPr lang="zh-CN" altLang="en-US">
              <a:solidFill>
                <a:srgbClr val="000000">
                  <a:tint val="75000"/>
                </a:srgbClr>
              </a:solidFill>
            </a:endParaRPr>
          </a:p>
        </p:txBody>
      </p:sp>
    </p:spTree>
    <p:extLst>
      <p:ext uri="{BB962C8B-B14F-4D97-AF65-F5344CB8AC3E}">
        <p14:creationId xmlns:p14="http://schemas.microsoft.com/office/powerpoint/2010/main" val="431735202"/>
      </p:ext>
    </p:extLst>
  </p:cSld>
  <p:clrMapOvr>
    <a:masterClrMapping/>
  </p:clrMapOvr>
  <p:transition>
    <p:wip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0F33991B-66B2-4EAD-8233-17E73E7B1AF4}" type="datetimeFigureOut">
              <a:rPr lang="zh-CN" altLang="en-US" smtClean="0">
                <a:solidFill>
                  <a:srgbClr val="000000">
                    <a:tint val="75000"/>
                  </a:srgbClr>
                </a:solidFill>
              </a:rPr>
              <a:pPr/>
              <a:t>2023/7/4</a:t>
            </a:fld>
            <a:endParaRPr lang="zh-CN" altLang="en-US">
              <a:solidFill>
                <a:srgbClr val="000000">
                  <a:tint val="75000"/>
                </a:srgbClr>
              </a:solidFill>
            </a:endParaRPr>
          </a:p>
        </p:txBody>
      </p:sp>
      <p:sp>
        <p:nvSpPr>
          <p:cNvPr id="5" name="页脚占位符 4"/>
          <p:cNvSpPr>
            <a:spLocks noGrp="1"/>
          </p:cNvSpPr>
          <p:nvPr>
            <p:ph type="ftr" sz="quarter" idx="11"/>
          </p:nvPr>
        </p:nvSpPr>
        <p:spPr/>
        <p:txBody>
          <a:bodyPr/>
          <a:lstStyle/>
          <a:p>
            <a:endParaRPr lang="zh-CN" altLang="en-US">
              <a:solidFill>
                <a:srgbClr val="000000">
                  <a:tint val="75000"/>
                </a:srgbClr>
              </a:solidFill>
            </a:endParaRPr>
          </a:p>
        </p:txBody>
      </p:sp>
      <p:sp>
        <p:nvSpPr>
          <p:cNvPr id="6" name="灯片编号占位符 5"/>
          <p:cNvSpPr>
            <a:spLocks noGrp="1"/>
          </p:cNvSpPr>
          <p:nvPr>
            <p:ph type="sldNum" sz="quarter" idx="12"/>
          </p:nvPr>
        </p:nvSpPr>
        <p:spPr/>
        <p:txBody>
          <a:bodyPr/>
          <a:lstStyle/>
          <a:p>
            <a:fld id="{5B252613-4D8B-4AEB-8CBD-544E7BE15676}" type="slidenum">
              <a:rPr lang="zh-CN" altLang="en-US" smtClean="0">
                <a:solidFill>
                  <a:srgbClr val="000000">
                    <a:tint val="75000"/>
                  </a:srgbClr>
                </a:solidFill>
              </a:rPr>
              <a:pPr/>
              <a:t>‹#›</a:t>
            </a:fld>
            <a:endParaRPr lang="zh-CN" altLang="en-US">
              <a:solidFill>
                <a:srgbClr val="000000">
                  <a:tint val="75000"/>
                </a:srgbClr>
              </a:solidFill>
            </a:endParaRPr>
          </a:p>
        </p:txBody>
      </p:sp>
    </p:spTree>
    <p:extLst>
      <p:ext uri="{BB962C8B-B14F-4D97-AF65-F5344CB8AC3E}">
        <p14:creationId xmlns:p14="http://schemas.microsoft.com/office/powerpoint/2010/main" val="436187889"/>
      </p:ext>
    </p:extLst>
  </p:cSld>
  <p:clrMapOvr>
    <a:masterClrMapping/>
  </p:clrMapOvr>
  <p:transition>
    <p:wip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2023/7/4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598653943"/>
      </p:ext>
    </p:extLst>
  </p:cSld>
  <p:clrMapOvr>
    <a:masterClrMapping/>
  </p:clrMapOvr>
  <p:transition>
    <p:wip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9"/>
            <a:ext cx="78867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623888" y="4589464"/>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2023/7/4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1612184157"/>
      </p:ext>
    </p:extLst>
  </p:cSld>
  <p:clrMapOvr>
    <a:masterClrMapping/>
  </p:clrMapOvr>
  <p:transition>
    <p:wip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28650" y="1825625"/>
            <a:ext cx="38862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29150" y="1825625"/>
            <a:ext cx="38862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2023/7/4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905825717"/>
      </p:ext>
    </p:extLst>
  </p:cSld>
  <p:clrMapOvr>
    <a:masterClrMapping/>
  </p:clrMapOvr>
  <p:transition>
    <p:wip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6"/>
            <a:ext cx="7886700" cy="1325563"/>
          </a:xfrm>
        </p:spPr>
        <p:txBody>
          <a:bodyPr/>
          <a:lstStyle/>
          <a:p>
            <a:r>
              <a:rPr lang="zh-CN" altLang="en-US"/>
              <a:t>单击此处编辑母版标题样式</a:t>
            </a:r>
          </a:p>
        </p:txBody>
      </p:sp>
      <p:sp>
        <p:nvSpPr>
          <p:cNvPr id="3" name="文本占位符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29842" y="2505075"/>
            <a:ext cx="3868340"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29150" y="2505075"/>
            <a:ext cx="3887391"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D997B5FA-0921-464F-AAE1-844C04324D75}" type="datetimeFigureOut">
              <a:rPr lang="zh-CN" altLang="en-US" smtClean="0"/>
              <a:t>2023/7/4</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168117047"/>
      </p:ext>
    </p:extLst>
  </p:cSld>
  <p:clrMapOvr>
    <a:masterClrMapping/>
  </p:clrMapOvr>
  <p:transition>
    <p:wip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2023/7/4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764406021"/>
      </p:ext>
    </p:extLst>
  </p:cSld>
  <p:clrMapOvr>
    <a:masterClrMapping/>
  </p:clrMapOvr>
  <p:transition>
    <p:wip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t>2023/7/4</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76523006"/>
      </p:ext>
    </p:extLst>
  </p:cSld>
  <p:clrMapOvr>
    <a:masterClrMapping/>
  </p:clrMapOvr>
  <p:transition>
    <p:wip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2023/7/4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694758376"/>
      </p:ext>
    </p:extLst>
  </p:cSld>
  <p:clrMapOvr>
    <a:masterClrMapping/>
  </p:clrMapOvr>
  <p:transition>
    <p:wip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3887391" y="987426"/>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2023/7/4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477805659"/>
      </p:ext>
    </p:extLst>
  </p:cSld>
  <p:clrMapOvr>
    <a:masterClrMapping/>
  </p:clrMapOvr>
  <p:transition>
    <p:wip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t>2023/7/4</a:t>
            </a:fld>
            <a:endParaRPr lang="zh-CN" altLang="en-US"/>
          </a:p>
        </p:txBody>
      </p:sp>
      <p:sp>
        <p:nvSpPr>
          <p:cNvPr id="5" name="页脚占位符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0030940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wipe/>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ea typeface="微软雅黑" panose="020B0503020204020204" pitchFamily="34" charset="-122"/>
              </a:defRPr>
            </a:lvl1pPr>
          </a:lstStyle>
          <a:p>
            <a:fld id="{0F33991B-66B2-4EAD-8233-17E73E7B1AF4}" type="datetimeFigureOut">
              <a:rPr lang="zh-CN" altLang="en-US" smtClean="0">
                <a:solidFill>
                  <a:srgbClr val="000000">
                    <a:tint val="75000"/>
                  </a:srgbClr>
                </a:solidFill>
              </a:rPr>
              <a:pPr/>
              <a:t>2023/7/4</a:t>
            </a:fld>
            <a:endParaRPr lang="zh-CN" altLang="en-US" dirty="0">
              <a:solidFill>
                <a:srgbClr val="000000">
                  <a:tint val="75000"/>
                </a:srgbClr>
              </a:solidFill>
            </a:endParaRPr>
          </a:p>
        </p:txBody>
      </p:sp>
      <p:sp>
        <p:nvSpPr>
          <p:cNvPr id="5" name="页脚占位符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ea typeface="微软雅黑" panose="020B0503020204020204" pitchFamily="34" charset="-122"/>
              </a:defRPr>
            </a:lvl1pPr>
          </a:lstStyle>
          <a:p>
            <a:endParaRPr lang="zh-CN" altLang="en-US" dirty="0">
              <a:solidFill>
                <a:srgbClr val="000000">
                  <a:tint val="75000"/>
                </a:srgbClr>
              </a:solidFill>
            </a:endParaRPr>
          </a:p>
        </p:txBody>
      </p:sp>
      <p:sp>
        <p:nvSpPr>
          <p:cNvPr id="6" name="灯片编号占位符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ea typeface="微软雅黑" panose="020B0503020204020204" pitchFamily="34" charset="-122"/>
              </a:defRPr>
            </a:lvl1pPr>
          </a:lstStyle>
          <a:p>
            <a:fld id="{5B252613-4D8B-4AEB-8CBD-544E7BE15676}" type="slidenum">
              <a:rPr lang="zh-CN" altLang="en-US" smtClean="0">
                <a:solidFill>
                  <a:srgbClr val="000000">
                    <a:tint val="75000"/>
                  </a:srgbClr>
                </a:solidFill>
              </a:rPr>
              <a:pPr/>
              <a:t>‹#›</a:t>
            </a:fld>
            <a:endParaRPr lang="zh-CN" altLang="en-US" dirty="0">
              <a:solidFill>
                <a:srgbClr val="000000">
                  <a:tint val="75000"/>
                </a:srgbClr>
              </a:solidFill>
            </a:endParaRPr>
          </a:p>
        </p:txBody>
      </p:sp>
    </p:spTree>
    <p:extLst>
      <p:ext uri="{BB962C8B-B14F-4D97-AF65-F5344CB8AC3E}">
        <p14:creationId xmlns:p14="http://schemas.microsoft.com/office/powerpoint/2010/main" val="262740362"/>
      </p:ext>
    </p:extLst>
  </p:cSld>
  <p:clrMap bg1="lt1" tx1="dk1" bg2="lt2" tx2="dk2" accent1="accent1" accent2="accent2" accent3="accent3" accent4="accent4" accent5="accent5" accent6="accent6" hlink="hlink" folHlink="folHlink"/>
  <p:sldLayoutIdLst>
    <p:sldLayoutId id="2147483661" r:id="rId1"/>
    <p:sldLayoutId id="2147483662" r:id="rId2"/>
  </p:sldLayoutIdLst>
  <p:transition>
    <p:wipe/>
  </p:transition>
  <p:txStyles>
    <p:titleStyle>
      <a:lvl1pPr algn="l" defTabSz="914400" rtl="0" eaLnBrk="1" latinLnBrk="0" hangingPunct="1">
        <a:lnSpc>
          <a:spcPct val="90000"/>
        </a:lnSpc>
        <a:spcBef>
          <a:spcPct val="0"/>
        </a:spcBef>
        <a:buNone/>
        <a:defRPr sz="4400" kern="1200">
          <a:solidFill>
            <a:schemeClr val="tx1"/>
          </a:solidFill>
          <a:latin typeface="+mj-lt"/>
          <a:ea typeface="微软雅黑" panose="020B0503020204020204" pitchFamily="34"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2.png"/><Relationship Id="rId7"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3.xml.rels><?xml version="1.0" encoding="UTF-8" standalone="yes"?>
<Relationships xmlns="http://schemas.openxmlformats.org/package/2006/relationships"><Relationship Id="rId8" Type="http://schemas.openxmlformats.org/officeDocument/2006/relationships/image" Target="../media/image15.jpeg"/><Relationship Id="rId3" Type="http://schemas.openxmlformats.org/officeDocument/2006/relationships/image" Target="../media/image10.jpeg"/><Relationship Id="rId7" Type="http://schemas.openxmlformats.org/officeDocument/2006/relationships/image" Target="../media/image14.jpeg"/><Relationship Id="rId2" Type="http://schemas.openxmlformats.org/officeDocument/2006/relationships/notesSlide" Target="../notesSlides/notesSlide3.xml"/><Relationship Id="rId1" Type="http://schemas.openxmlformats.org/officeDocument/2006/relationships/slideLayout" Target="../slideLayouts/slideLayout13.xml"/><Relationship Id="rId6" Type="http://schemas.openxmlformats.org/officeDocument/2006/relationships/image" Target="../media/image13.jpeg"/><Relationship Id="rId11" Type="http://schemas.openxmlformats.org/officeDocument/2006/relationships/image" Target="../media/image18.jpeg"/><Relationship Id="rId5" Type="http://schemas.openxmlformats.org/officeDocument/2006/relationships/image" Target="../media/image12.jpeg"/><Relationship Id="rId10" Type="http://schemas.openxmlformats.org/officeDocument/2006/relationships/image" Target="../media/image17.jpeg"/><Relationship Id="rId4" Type="http://schemas.openxmlformats.org/officeDocument/2006/relationships/image" Target="../media/image11.jpeg"/><Relationship Id="rId9" Type="http://schemas.openxmlformats.org/officeDocument/2006/relationships/image" Target="../media/image16.jpe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文本框 32"/>
          <p:cNvSpPr txBox="1"/>
          <p:nvPr/>
        </p:nvSpPr>
        <p:spPr>
          <a:xfrm>
            <a:off x="0" y="1298565"/>
            <a:ext cx="9144000" cy="3227935"/>
          </a:xfrm>
          <a:prstGeom prst="rect">
            <a:avLst/>
          </a:prstGeom>
          <a:noFill/>
        </p:spPr>
        <p:txBody>
          <a:bodyPr wrap="square" rtlCol="0">
            <a:spAutoFit/>
          </a:bodyPr>
          <a:lstStyle/>
          <a:p>
            <a:pPr algn="ctr">
              <a:lnSpc>
                <a:spcPct val="130000"/>
              </a:lnSpc>
            </a:pPr>
            <a:r>
              <a:rPr lang="zh-CN" altLang="en-US" sz="5400" b="1" dirty="0">
                <a:solidFill>
                  <a:srgbClr val="003399"/>
                </a:solidFill>
                <a:latin typeface="微软雅黑" panose="020B0503020204020204" pitchFamily="34" charset="-122"/>
                <a:ea typeface="微软雅黑" panose="020B0503020204020204" pitchFamily="34" charset="-122"/>
              </a:rPr>
              <a:t>暑期实训</a:t>
            </a:r>
            <a:endParaRPr lang="en-US" altLang="zh-CN" sz="5400" b="1" dirty="0">
              <a:solidFill>
                <a:srgbClr val="003399"/>
              </a:solidFill>
              <a:latin typeface="微软雅黑" panose="020B0503020204020204" pitchFamily="34" charset="-122"/>
              <a:ea typeface="微软雅黑" panose="020B0503020204020204" pitchFamily="34" charset="-122"/>
            </a:endParaRPr>
          </a:p>
          <a:p>
            <a:pPr algn="ctr">
              <a:lnSpc>
                <a:spcPct val="130000"/>
              </a:lnSpc>
            </a:pPr>
            <a:r>
              <a:rPr lang="zh-CN" altLang="en-US" sz="5400" b="1" dirty="0">
                <a:solidFill>
                  <a:srgbClr val="003399"/>
                </a:solidFill>
                <a:latin typeface="微软雅黑" panose="020B0503020204020204" pitchFamily="34" charset="-122"/>
                <a:ea typeface="微软雅黑" panose="020B0503020204020204" pitchFamily="34" charset="-122"/>
              </a:rPr>
              <a:t>云体测</a:t>
            </a:r>
            <a:r>
              <a:rPr lang="en-US" altLang="zh-CN" sz="5400" b="1" dirty="0">
                <a:solidFill>
                  <a:srgbClr val="003399"/>
                </a:solidFill>
                <a:latin typeface="微软雅黑" panose="020B0503020204020204" pitchFamily="34" charset="-122"/>
                <a:ea typeface="微软雅黑" panose="020B0503020204020204" pitchFamily="34" charset="-122"/>
              </a:rPr>
              <a:t>-</a:t>
            </a:r>
            <a:r>
              <a:rPr lang="zh-CN" altLang="en-US" sz="5400" b="1" dirty="0">
                <a:solidFill>
                  <a:srgbClr val="003399"/>
                </a:solidFill>
                <a:latin typeface="微软雅黑" panose="020B0503020204020204" pitchFamily="34" charset="-122"/>
                <a:ea typeface="微软雅黑" panose="020B0503020204020204" pitchFamily="34" charset="-122"/>
              </a:rPr>
              <a:t>立项汇报</a:t>
            </a:r>
            <a:endParaRPr lang="en-US" altLang="zh-CN" sz="5400" b="1" dirty="0">
              <a:solidFill>
                <a:srgbClr val="003399"/>
              </a:solidFill>
              <a:latin typeface="微软雅黑" panose="020B0503020204020204" pitchFamily="34" charset="-122"/>
              <a:ea typeface="微软雅黑" panose="020B0503020204020204" pitchFamily="34" charset="-122"/>
            </a:endParaRPr>
          </a:p>
          <a:p>
            <a:pPr algn="ctr">
              <a:lnSpc>
                <a:spcPct val="130000"/>
              </a:lnSpc>
            </a:pPr>
            <a:endParaRPr lang="en-US" altLang="zh-CN" sz="5400" b="1" dirty="0">
              <a:solidFill>
                <a:srgbClr val="003399"/>
              </a:solidFill>
              <a:latin typeface="微软雅黑" panose="020B0503020204020204" pitchFamily="34" charset="-122"/>
              <a:ea typeface="微软雅黑" panose="020B0503020204020204" pitchFamily="34" charset="-122"/>
            </a:endParaRPr>
          </a:p>
        </p:txBody>
      </p:sp>
      <p:sp>
        <p:nvSpPr>
          <p:cNvPr id="3" name="文本框 2">
            <a:extLst>
              <a:ext uri="{FF2B5EF4-FFF2-40B4-BE49-F238E27FC236}">
                <a16:creationId xmlns:a16="http://schemas.microsoft.com/office/drawing/2014/main" id="{80412E95-D700-8767-1A26-D1DAC30483F1}"/>
              </a:ext>
            </a:extLst>
          </p:cNvPr>
          <p:cNvSpPr txBox="1"/>
          <p:nvPr/>
        </p:nvSpPr>
        <p:spPr>
          <a:xfrm>
            <a:off x="3657600" y="3742475"/>
            <a:ext cx="4572000" cy="1857753"/>
          </a:xfrm>
          <a:prstGeom prst="rect">
            <a:avLst/>
          </a:prstGeom>
          <a:noFill/>
        </p:spPr>
        <p:txBody>
          <a:bodyPr wrap="square">
            <a:spAutoFit/>
          </a:bodyPr>
          <a:lstStyle/>
          <a:p>
            <a:pPr>
              <a:lnSpc>
                <a:spcPct val="130000"/>
              </a:lnSpc>
            </a:pPr>
            <a:r>
              <a:rPr lang="zh-CN" altLang="en-US" dirty="0">
                <a:solidFill>
                  <a:srgbClr val="003399"/>
                </a:solidFill>
                <a:latin typeface="微软雅黑" panose="020B0503020204020204" pitchFamily="34" charset="-122"/>
                <a:ea typeface="微软雅黑" panose="020B0503020204020204" pitchFamily="34" charset="-122"/>
              </a:rPr>
              <a:t>贺思超</a:t>
            </a:r>
            <a:r>
              <a:rPr lang="en-US" altLang="zh-CN" dirty="0">
                <a:solidFill>
                  <a:srgbClr val="003399"/>
                </a:solidFill>
                <a:latin typeface="微软雅黑" panose="020B0503020204020204" pitchFamily="34" charset="-122"/>
                <a:ea typeface="微软雅黑" panose="020B0503020204020204" pitchFamily="34" charset="-122"/>
              </a:rPr>
              <a:t>	20301037</a:t>
            </a:r>
          </a:p>
          <a:p>
            <a:pPr>
              <a:lnSpc>
                <a:spcPct val="130000"/>
              </a:lnSpc>
            </a:pPr>
            <a:r>
              <a:rPr lang="zh-CN" altLang="en-US" dirty="0">
                <a:solidFill>
                  <a:srgbClr val="003399"/>
                </a:solidFill>
                <a:latin typeface="微软雅黑" panose="020B0503020204020204" pitchFamily="34" charset="-122"/>
                <a:ea typeface="微软雅黑" panose="020B0503020204020204" pitchFamily="34" charset="-122"/>
              </a:rPr>
              <a:t>陈杰</a:t>
            </a:r>
            <a:r>
              <a:rPr lang="en-US" altLang="zh-CN" dirty="0">
                <a:solidFill>
                  <a:srgbClr val="003399"/>
                </a:solidFill>
                <a:latin typeface="微软雅黑" panose="020B0503020204020204" pitchFamily="34" charset="-122"/>
                <a:ea typeface="微软雅黑" panose="020B0503020204020204" pitchFamily="34" charset="-122"/>
              </a:rPr>
              <a:t>	20301033</a:t>
            </a:r>
          </a:p>
          <a:p>
            <a:pPr>
              <a:lnSpc>
                <a:spcPct val="130000"/>
              </a:lnSpc>
            </a:pPr>
            <a:r>
              <a:rPr lang="zh-CN" altLang="en-US" dirty="0">
                <a:solidFill>
                  <a:srgbClr val="003399"/>
                </a:solidFill>
                <a:latin typeface="微软雅黑" panose="020B0503020204020204" pitchFamily="34" charset="-122"/>
                <a:ea typeface="微软雅黑" panose="020B0503020204020204" pitchFamily="34" charset="-122"/>
              </a:rPr>
              <a:t>陈增耀</a:t>
            </a:r>
            <a:r>
              <a:rPr lang="en-US" altLang="zh-CN" dirty="0">
                <a:solidFill>
                  <a:srgbClr val="003399"/>
                </a:solidFill>
                <a:latin typeface="微软雅黑" panose="020B0503020204020204" pitchFamily="34" charset="-122"/>
                <a:ea typeface="微软雅黑" panose="020B0503020204020204" pitchFamily="34" charset="-122"/>
              </a:rPr>
              <a:t>	20301034</a:t>
            </a:r>
          </a:p>
          <a:p>
            <a:pPr>
              <a:lnSpc>
                <a:spcPct val="130000"/>
              </a:lnSpc>
            </a:pPr>
            <a:r>
              <a:rPr lang="zh-CN" altLang="en-US" dirty="0">
                <a:solidFill>
                  <a:srgbClr val="003399"/>
                </a:solidFill>
                <a:latin typeface="微软雅黑" panose="020B0503020204020204" pitchFamily="34" charset="-122"/>
                <a:ea typeface="微软雅黑" panose="020B0503020204020204" pitchFamily="34" charset="-122"/>
              </a:rPr>
              <a:t>何毅</a:t>
            </a:r>
            <a:r>
              <a:rPr lang="en-US" altLang="zh-CN" dirty="0">
                <a:solidFill>
                  <a:srgbClr val="003399"/>
                </a:solidFill>
                <a:latin typeface="微软雅黑" panose="020B0503020204020204" pitchFamily="34" charset="-122"/>
                <a:ea typeface="微软雅黑" panose="020B0503020204020204" pitchFamily="34" charset="-122"/>
              </a:rPr>
              <a:t>	20301037</a:t>
            </a:r>
          </a:p>
          <a:p>
            <a:pPr>
              <a:lnSpc>
                <a:spcPct val="130000"/>
              </a:lnSpc>
            </a:pPr>
            <a:r>
              <a:rPr lang="zh-CN" altLang="en-US" dirty="0">
                <a:solidFill>
                  <a:srgbClr val="003399"/>
                </a:solidFill>
                <a:latin typeface="微软雅黑" panose="020B0503020204020204" pitchFamily="34" charset="-122"/>
                <a:ea typeface="微软雅黑" panose="020B0503020204020204" pitchFamily="34" charset="-122"/>
              </a:rPr>
              <a:t>江桀</a:t>
            </a:r>
            <a:r>
              <a:rPr lang="en-US" altLang="zh-CN" dirty="0">
                <a:solidFill>
                  <a:srgbClr val="003399"/>
                </a:solidFill>
                <a:latin typeface="微软雅黑" panose="020B0503020204020204" pitchFamily="34" charset="-122"/>
                <a:ea typeface="微软雅黑" panose="020B0503020204020204" pitchFamily="34" charset="-122"/>
              </a:rPr>
              <a:t>	20301042</a:t>
            </a:r>
          </a:p>
        </p:txBody>
      </p:sp>
    </p:spTree>
    <p:extLst>
      <p:ext uri="{BB962C8B-B14F-4D97-AF65-F5344CB8AC3E}">
        <p14:creationId xmlns:p14="http://schemas.microsoft.com/office/powerpoint/2010/main" val="1585114675"/>
      </p:ext>
    </p:extLst>
  </p:cSld>
  <p:clrMapOvr>
    <a:masterClrMapping/>
  </p:clrMapOvr>
  <p:transition>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7595789" y="286744"/>
            <a:ext cx="1083519" cy="830997"/>
          </a:xfrm>
          <a:prstGeom prst="rect">
            <a:avLst/>
          </a:prstGeom>
          <a:noFill/>
        </p:spPr>
        <p:txBody>
          <a:bodyPr wrap="square" rtlCol="0">
            <a:spAutoFit/>
          </a:bodyPr>
          <a:lstStyle/>
          <a:p>
            <a:r>
              <a:rPr lang="zh-CN" altLang="en-US" sz="2400" dirty="0">
                <a:solidFill>
                  <a:srgbClr val="FFFFFF">
                    <a:lumMod val="95000"/>
                  </a:srgbClr>
                </a:solidFill>
                <a:latin typeface="+mn-ea"/>
              </a:rPr>
              <a:t>第一部分</a:t>
            </a:r>
          </a:p>
        </p:txBody>
      </p:sp>
      <p:cxnSp>
        <p:nvCxnSpPr>
          <p:cNvPr id="6" name="直接连接符 5"/>
          <p:cNvCxnSpPr/>
          <p:nvPr/>
        </p:nvCxnSpPr>
        <p:spPr>
          <a:xfrm flipV="1">
            <a:off x="326037" y="710746"/>
            <a:ext cx="7771043" cy="36846"/>
          </a:xfrm>
          <a:prstGeom prst="line">
            <a:avLst/>
          </a:prstGeom>
          <a:ln w="44450">
            <a:solidFill>
              <a:srgbClr val="0852A4"/>
            </a:solidFill>
            <a:headEnd type="none"/>
          </a:ln>
        </p:spPr>
        <p:style>
          <a:lnRef idx="1">
            <a:schemeClr val="accent1"/>
          </a:lnRef>
          <a:fillRef idx="0">
            <a:schemeClr val="accent1"/>
          </a:fillRef>
          <a:effectRef idx="0">
            <a:schemeClr val="accent1"/>
          </a:effectRef>
          <a:fontRef idx="minor">
            <a:schemeClr val="tx1"/>
          </a:fontRef>
        </p:style>
      </p:cxnSp>
      <p:sp>
        <p:nvSpPr>
          <p:cNvPr id="7" name="Rectangle 11"/>
          <p:cNvSpPr>
            <a:spLocks noChangeArrowheads="1"/>
          </p:cNvSpPr>
          <p:nvPr/>
        </p:nvSpPr>
        <p:spPr bwMode="auto">
          <a:xfrm>
            <a:off x="333758" y="251291"/>
            <a:ext cx="285750" cy="400110"/>
          </a:xfrm>
          <a:prstGeom prst="rect">
            <a:avLst/>
          </a:prstGeom>
          <a:solidFill>
            <a:srgbClr val="0070C0"/>
          </a:solidFill>
          <a:ln>
            <a:noFill/>
          </a:ln>
        </p:spPr>
        <p:txBody>
          <a:bodyPr anchor="ctr">
            <a:spAutoFit/>
          </a:bodyPr>
          <a:lstStyle>
            <a:lvl1pPr eaLnBrk="0" hangingPunct="0">
              <a:defRPr sz="2000">
                <a:solidFill>
                  <a:srgbClr val="595959"/>
                </a:solidFill>
                <a:latin typeface="微软雅黑" panose="020B0503020204020204" pitchFamily="34" charset="-122"/>
                <a:ea typeface="宋体" panose="02010600030101010101" pitchFamily="2" charset="-122"/>
              </a:defRPr>
            </a:lvl1pPr>
            <a:lvl2pPr marL="742950" indent="-285750" eaLnBrk="0" hangingPunct="0">
              <a:defRPr sz="2000">
                <a:solidFill>
                  <a:srgbClr val="595959"/>
                </a:solidFill>
                <a:latin typeface="微软雅黑" panose="020B0503020204020204" pitchFamily="34" charset="-122"/>
                <a:ea typeface="宋体" panose="02010600030101010101" pitchFamily="2" charset="-122"/>
              </a:defRPr>
            </a:lvl2pPr>
            <a:lvl3pPr marL="1143000" indent="-228600" eaLnBrk="0" hangingPunct="0">
              <a:defRPr sz="2000">
                <a:solidFill>
                  <a:srgbClr val="595959"/>
                </a:solidFill>
                <a:latin typeface="微软雅黑" panose="020B0503020204020204" pitchFamily="34" charset="-122"/>
                <a:ea typeface="宋体" panose="02010600030101010101" pitchFamily="2" charset="-122"/>
              </a:defRPr>
            </a:lvl3pPr>
            <a:lvl4pPr marL="1600200" indent="-228600" eaLnBrk="0" hangingPunct="0">
              <a:defRPr sz="2000">
                <a:solidFill>
                  <a:srgbClr val="595959"/>
                </a:solidFill>
                <a:latin typeface="微软雅黑" panose="020B0503020204020204" pitchFamily="34" charset="-122"/>
                <a:ea typeface="宋体" panose="02010600030101010101" pitchFamily="2" charset="-122"/>
              </a:defRPr>
            </a:lvl4pPr>
            <a:lvl5pPr marL="2057400" indent="-228600" eaLnBrk="0" hangingPunct="0">
              <a:defRPr sz="2000">
                <a:solidFill>
                  <a:srgbClr val="595959"/>
                </a:solidFill>
                <a:latin typeface="微软雅黑" panose="020B0503020204020204" pitchFamily="34" charset="-122"/>
                <a:ea typeface="宋体" panose="02010600030101010101" pitchFamily="2" charset="-122"/>
              </a:defRPr>
            </a:lvl5pPr>
            <a:lvl6pPr marL="2514600" indent="-228600" eaLnBrk="0" fontAlgn="base" hangingPunct="0">
              <a:spcBef>
                <a:spcPct val="0"/>
              </a:spcBef>
              <a:spcAft>
                <a:spcPct val="0"/>
              </a:spcAft>
              <a:defRPr sz="2000">
                <a:solidFill>
                  <a:srgbClr val="595959"/>
                </a:solidFill>
                <a:latin typeface="微软雅黑" panose="020B0503020204020204" pitchFamily="34" charset="-122"/>
                <a:ea typeface="宋体" panose="02010600030101010101" pitchFamily="2" charset="-122"/>
              </a:defRPr>
            </a:lvl6pPr>
            <a:lvl7pPr marL="2971800" indent="-228600" eaLnBrk="0" fontAlgn="base" hangingPunct="0">
              <a:spcBef>
                <a:spcPct val="0"/>
              </a:spcBef>
              <a:spcAft>
                <a:spcPct val="0"/>
              </a:spcAft>
              <a:defRPr sz="2000">
                <a:solidFill>
                  <a:srgbClr val="595959"/>
                </a:solidFill>
                <a:latin typeface="微软雅黑" panose="020B0503020204020204" pitchFamily="34" charset="-122"/>
                <a:ea typeface="宋体" panose="02010600030101010101" pitchFamily="2" charset="-122"/>
              </a:defRPr>
            </a:lvl7pPr>
            <a:lvl8pPr marL="3429000" indent="-228600" eaLnBrk="0" fontAlgn="base" hangingPunct="0">
              <a:spcBef>
                <a:spcPct val="0"/>
              </a:spcBef>
              <a:spcAft>
                <a:spcPct val="0"/>
              </a:spcAft>
              <a:defRPr sz="2000">
                <a:solidFill>
                  <a:srgbClr val="595959"/>
                </a:solidFill>
                <a:latin typeface="微软雅黑" panose="020B0503020204020204" pitchFamily="34" charset="-122"/>
                <a:ea typeface="宋体" panose="02010600030101010101" pitchFamily="2" charset="-122"/>
              </a:defRPr>
            </a:lvl8pPr>
            <a:lvl9pPr marL="3886200" indent="-228600" eaLnBrk="0" fontAlgn="base" hangingPunct="0">
              <a:spcBef>
                <a:spcPct val="0"/>
              </a:spcBef>
              <a:spcAft>
                <a:spcPct val="0"/>
              </a:spcAft>
              <a:defRPr sz="2000">
                <a:solidFill>
                  <a:srgbClr val="595959"/>
                </a:solidFill>
                <a:latin typeface="微软雅黑" panose="020B0503020204020204" pitchFamily="34" charset="-122"/>
                <a:ea typeface="宋体" panose="02010600030101010101" pitchFamily="2" charset="-122"/>
              </a:defRPr>
            </a:lvl9pPr>
          </a:lstStyle>
          <a:p>
            <a:pPr eaLnBrk="1" hangingPunct="1"/>
            <a:endParaRPr lang="zh-CN" altLang="en-US">
              <a:latin typeface="+mn-ea"/>
              <a:ea typeface="+mn-ea"/>
            </a:endParaRPr>
          </a:p>
        </p:txBody>
      </p:sp>
      <p:sp>
        <p:nvSpPr>
          <p:cNvPr id="8" name="Rectangle 12"/>
          <p:cNvSpPr>
            <a:spLocks noChangeArrowheads="1"/>
          </p:cNvSpPr>
          <p:nvPr/>
        </p:nvSpPr>
        <p:spPr bwMode="auto">
          <a:xfrm>
            <a:off x="657608" y="251291"/>
            <a:ext cx="114300" cy="400110"/>
          </a:xfrm>
          <a:prstGeom prst="rect">
            <a:avLst/>
          </a:prstGeom>
          <a:solidFill>
            <a:srgbClr val="065CBA">
              <a:alpha val="70000"/>
            </a:srgbClr>
          </a:solidFill>
          <a:ln>
            <a:noFill/>
          </a:ln>
        </p:spPr>
        <p:txBody>
          <a:bodyPr anchor="ctr">
            <a:spAutoFit/>
          </a:bodyPr>
          <a:lstStyle>
            <a:lvl1pPr eaLnBrk="0" hangingPunct="0">
              <a:defRPr sz="2000">
                <a:solidFill>
                  <a:srgbClr val="595959"/>
                </a:solidFill>
                <a:latin typeface="微软雅黑" panose="020B0503020204020204" pitchFamily="34" charset="-122"/>
                <a:ea typeface="宋体" panose="02010600030101010101" pitchFamily="2" charset="-122"/>
              </a:defRPr>
            </a:lvl1pPr>
            <a:lvl2pPr marL="742950" indent="-285750" eaLnBrk="0" hangingPunct="0">
              <a:defRPr sz="2000">
                <a:solidFill>
                  <a:srgbClr val="595959"/>
                </a:solidFill>
                <a:latin typeface="微软雅黑" panose="020B0503020204020204" pitchFamily="34" charset="-122"/>
                <a:ea typeface="宋体" panose="02010600030101010101" pitchFamily="2" charset="-122"/>
              </a:defRPr>
            </a:lvl2pPr>
            <a:lvl3pPr marL="1143000" indent="-228600" eaLnBrk="0" hangingPunct="0">
              <a:defRPr sz="2000">
                <a:solidFill>
                  <a:srgbClr val="595959"/>
                </a:solidFill>
                <a:latin typeface="微软雅黑" panose="020B0503020204020204" pitchFamily="34" charset="-122"/>
                <a:ea typeface="宋体" panose="02010600030101010101" pitchFamily="2" charset="-122"/>
              </a:defRPr>
            </a:lvl3pPr>
            <a:lvl4pPr marL="1600200" indent="-228600" eaLnBrk="0" hangingPunct="0">
              <a:defRPr sz="2000">
                <a:solidFill>
                  <a:srgbClr val="595959"/>
                </a:solidFill>
                <a:latin typeface="微软雅黑" panose="020B0503020204020204" pitchFamily="34" charset="-122"/>
                <a:ea typeface="宋体" panose="02010600030101010101" pitchFamily="2" charset="-122"/>
              </a:defRPr>
            </a:lvl4pPr>
            <a:lvl5pPr marL="2057400" indent="-228600" eaLnBrk="0" hangingPunct="0">
              <a:defRPr sz="2000">
                <a:solidFill>
                  <a:srgbClr val="595959"/>
                </a:solidFill>
                <a:latin typeface="微软雅黑" panose="020B0503020204020204" pitchFamily="34" charset="-122"/>
                <a:ea typeface="宋体" panose="02010600030101010101" pitchFamily="2" charset="-122"/>
              </a:defRPr>
            </a:lvl5pPr>
            <a:lvl6pPr marL="2514600" indent="-228600" eaLnBrk="0" fontAlgn="base" hangingPunct="0">
              <a:spcBef>
                <a:spcPct val="0"/>
              </a:spcBef>
              <a:spcAft>
                <a:spcPct val="0"/>
              </a:spcAft>
              <a:defRPr sz="2000">
                <a:solidFill>
                  <a:srgbClr val="595959"/>
                </a:solidFill>
                <a:latin typeface="微软雅黑" panose="020B0503020204020204" pitchFamily="34" charset="-122"/>
                <a:ea typeface="宋体" panose="02010600030101010101" pitchFamily="2" charset="-122"/>
              </a:defRPr>
            </a:lvl6pPr>
            <a:lvl7pPr marL="2971800" indent="-228600" eaLnBrk="0" fontAlgn="base" hangingPunct="0">
              <a:spcBef>
                <a:spcPct val="0"/>
              </a:spcBef>
              <a:spcAft>
                <a:spcPct val="0"/>
              </a:spcAft>
              <a:defRPr sz="2000">
                <a:solidFill>
                  <a:srgbClr val="595959"/>
                </a:solidFill>
                <a:latin typeface="微软雅黑" panose="020B0503020204020204" pitchFamily="34" charset="-122"/>
                <a:ea typeface="宋体" panose="02010600030101010101" pitchFamily="2" charset="-122"/>
              </a:defRPr>
            </a:lvl7pPr>
            <a:lvl8pPr marL="3429000" indent="-228600" eaLnBrk="0" fontAlgn="base" hangingPunct="0">
              <a:spcBef>
                <a:spcPct val="0"/>
              </a:spcBef>
              <a:spcAft>
                <a:spcPct val="0"/>
              </a:spcAft>
              <a:defRPr sz="2000">
                <a:solidFill>
                  <a:srgbClr val="595959"/>
                </a:solidFill>
                <a:latin typeface="微软雅黑" panose="020B0503020204020204" pitchFamily="34" charset="-122"/>
                <a:ea typeface="宋体" panose="02010600030101010101" pitchFamily="2" charset="-122"/>
              </a:defRPr>
            </a:lvl8pPr>
            <a:lvl9pPr marL="3886200" indent="-228600" eaLnBrk="0" fontAlgn="base" hangingPunct="0">
              <a:spcBef>
                <a:spcPct val="0"/>
              </a:spcBef>
              <a:spcAft>
                <a:spcPct val="0"/>
              </a:spcAft>
              <a:defRPr sz="2000">
                <a:solidFill>
                  <a:srgbClr val="595959"/>
                </a:solidFill>
                <a:latin typeface="微软雅黑" panose="020B0503020204020204" pitchFamily="34" charset="-122"/>
                <a:ea typeface="宋体" panose="02010600030101010101" pitchFamily="2" charset="-122"/>
              </a:defRPr>
            </a:lvl9pPr>
          </a:lstStyle>
          <a:p>
            <a:pPr eaLnBrk="1" hangingPunct="1"/>
            <a:endParaRPr lang="zh-CN" altLang="en-US">
              <a:latin typeface="+mn-ea"/>
              <a:ea typeface="+mn-ea"/>
            </a:endParaRPr>
          </a:p>
        </p:txBody>
      </p:sp>
      <p:sp>
        <p:nvSpPr>
          <p:cNvPr id="9" name="Rectangle 13"/>
          <p:cNvSpPr>
            <a:spLocks noChangeArrowheads="1"/>
          </p:cNvSpPr>
          <p:nvPr/>
        </p:nvSpPr>
        <p:spPr bwMode="auto">
          <a:xfrm flipH="1">
            <a:off x="790958" y="251291"/>
            <a:ext cx="55960" cy="400110"/>
          </a:xfrm>
          <a:prstGeom prst="rect">
            <a:avLst/>
          </a:prstGeom>
          <a:solidFill>
            <a:srgbClr val="0070C0">
              <a:alpha val="48000"/>
            </a:srgbClr>
          </a:solidFill>
          <a:ln>
            <a:noFill/>
          </a:ln>
        </p:spPr>
        <p:txBody>
          <a:bodyPr anchor="ctr">
            <a:spAutoFit/>
          </a:bodyPr>
          <a:lstStyle>
            <a:lvl1pPr eaLnBrk="0" hangingPunct="0">
              <a:defRPr sz="2000">
                <a:solidFill>
                  <a:srgbClr val="595959"/>
                </a:solidFill>
                <a:latin typeface="微软雅黑" panose="020B0503020204020204" pitchFamily="34" charset="-122"/>
                <a:ea typeface="宋体" panose="02010600030101010101" pitchFamily="2" charset="-122"/>
              </a:defRPr>
            </a:lvl1pPr>
            <a:lvl2pPr marL="742950" indent="-285750" eaLnBrk="0" hangingPunct="0">
              <a:defRPr sz="2000">
                <a:solidFill>
                  <a:srgbClr val="595959"/>
                </a:solidFill>
                <a:latin typeface="微软雅黑" panose="020B0503020204020204" pitchFamily="34" charset="-122"/>
                <a:ea typeface="宋体" panose="02010600030101010101" pitchFamily="2" charset="-122"/>
              </a:defRPr>
            </a:lvl2pPr>
            <a:lvl3pPr marL="1143000" indent="-228600" eaLnBrk="0" hangingPunct="0">
              <a:defRPr sz="2000">
                <a:solidFill>
                  <a:srgbClr val="595959"/>
                </a:solidFill>
                <a:latin typeface="微软雅黑" panose="020B0503020204020204" pitchFamily="34" charset="-122"/>
                <a:ea typeface="宋体" panose="02010600030101010101" pitchFamily="2" charset="-122"/>
              </a:defRPr>
            </a:lvl3pPr>
            <a:lvl4pPr marL="1600200" indent="-228600" eaLnBrk="0" hangingPunct="0">
              <a:defRPr sz="2000">
                <a:solidFill>
                  <a:srgbClr val="595959"/>
                </a:solidFill>
                <a:latin typeface="微软雅黑" panose="020B0503020204020204" pitchFamily="34" charset="-122"/>
                <a:ea typeface="宋体" panose="02010600030101010101" pitchFamily="2" charset="-122"/>
              </a:defRPr>
            </a:lvl4pPr>
            <a:lvl5pPr marL="2057400" indent="-228600" eaLnBrk="0" hangingPunct="0">
              <a:defRPr sz="2000">
                <a:solidFill>
                  <a:srgbClr val="595959"/>
                </a:solidFill>
                <a:latin typeface="微软雅黑" panose="020B0503020204020204" pitchFamily="34" charset="-122"/>
                <a:ea typeface="宋体" panose="02010600030101010101" pitchFamily="2" charset="-122"/>
              </a:defRPr>
            </a:lvl5pPr>
            <a:lvl6pPr marL="2514600" indent="-228600" eaLnBrk="0" fontAlgn="base" hangingPunct="0">
              <a:spcBef>
                <a:spcPct val="0"/>
              </a:spcBef>
              <a:spcAft>
                <a:spcPct val="0"/>
              </a:spcAft>
              <a:defRPr sz="2000">
                <a:solidFill>
                  <a:srgbClr val="595959"/>
                </a:solidFill>
                <a:latin typeface="微软雅黑" panose="020B0503020204020204" pitchFamily="34" charset="-122"/>
                <a:ea typeface="宋体" panose="02010600030101010101" pitchFamily="2" charset="-122"/>
              </a:defRPr>
            </a:lvl6pPr>
            <a:lvl7pPr marL="2971800" indent="-228600" eaLnBrk="0" fontAlgn="base" hangingPunct="0">
              <a:spcBef>
                <a:spcPct val="0"/>
              </a:spcBef>
              <a:spcAft>
                <a:spcPct val="0"/>
              </a:spcAft>
              <a:defRPr sz="2000">
                <a:solidFill>
                  <a:srgbClr val="595959"/>
                </a:solidFill>
                <a:latin typeface="微软雅黑" panose="020B0503020204020204" pitchFamily="34" charset="-122"/>
                <a:ea typeface="宋体" panose="02010600030101010101" pitchFamily="2" charset="-122"/>
              </a:defRPr>
            </a:lvl7pPr>
            <a:lvl8pPr marL="3429000" indent="-228600" eaLnBrk="0" fontAlgn="base" hangingPunct="0">
              <a:spcBef>
                <a:spcPct val="0"/>
              </a:spcBef>
              <a:spcAft>
                <a:spcPct val="0"/>
              </a:spcAft>
              <a:defRPr sz="2000">
                <a:solidFill>
                  <a:srgbClr val="595959"/>
                </a:solidFill>
                <a:latin typeface="微软雅黑" panose="020B0503020204020204" pitchFamily="34" charset="-122"/>
                <a:ea typeface="宋体" panose="02010600030101010101" pitchFamily="2" charset="-122"/>
              </a:defRPr>
            </a:lvl8pPr>
            <a:lvl9pPr marL="3886200" indent="-228600" eaLnBrk="0" fontAlgn="base" hangingPunct="0">
              <a:spcBef>
                <a:spcPct val="0"/>
              </a:spcBef>
              <a:spcAft>
                <a:spcPct val="0"/>
              </a:spcAft>
              <a:defRPr sz="2000">
                <a:solidFill>
                  <a:srgbClr val="595959"/>
                </a:solidFill>
                <a:latin typeface="微软雅黑" panose="020B0503020204020204" pitchFamily="34" charset="-122"/>
                <a:ea typeface="宋体" panose="02010600030101010101" pitchFamily="2" charset="-122"/>
              </a:defRPr>
            </a:lvl9pPr>
          </a:lstStyle>
          <a:p>
            <a:pPr eaLnBrk="1" hangingPunct="1"/>
            <a:endParaRPr lang="zh-CN" altLang="en-US">
              <a:latin typeface="+mn-ea"/>
              <a:ea typeface="+mn-ea"/>
            </a:endParaRPr>
          </a:p>
        </p:txBody>
      </p:sp>
      <p:sp>
        <p:nvSpPr>
          <p:cNvPr id="10" name="文本框 9"/>
          <p:cNvSpPr txBox="1"/>
          <p:nvPr/>
        </p:nvSpPr>
        <p:spPr>
          <a:xfrm>
            <a:off x="899165" y="219320"/>
            <a:ext cx="6990095" cy="461665"/>
          </a:xfrm>
          <a:prstGeom prst="rect">
            <a:avLst/>
          </a:prstGeom>
          <a:noFill/>
        </p:spPr>
        <p:txBody>
          <a:bodyPr wrap="square" rtlCol="0">
            <a:spAutoFit/>
          </a:bodyPr>
          <a:lstStyle/>
          <a:p>
            <a:r>
              <a:rPr lang="zh-CN" altLang="en-US" sz="2400" b="1" dirty="0">
                <a:solidFill>
                  <a:srgbClr val="DDDDDD">
                    <a:lumMod val="25000"/>
                  </a:srgbClr>
                </a:solidFill>
                <a:latin typeface="微软雅黑" panose="020B0503020204020204" pitchFamily="34" charset="-122"/>
                <a:ea typeface="微软雅黑" panose="020B0503020204020204" pitchFamily="34" charset="-122"/>
              </a:rPr>
              <a:t>项目背景</a:t>
            </a:r>
            <a:endParaRPr lang="en-US" altLang="zh-CN" sz="2400" b="1" dirty="0">
              <a:solidFill>
                <a:srgbClr val="DDDDDD">
                  <a:lumMod val="25000"/>
                </a:srgbClr>
              </a:solidFill>
              <a:latin typeface="微软雅黑" panose="020B0503020204020204" pitchFamily="34" charset="-122"/>
              <a:ea typeface="微软雅黑" panose="020B0503020204020204" pitchFamily="34" charset="-122"/>
            </a:endParaRPr>
          </a:p>
        </p:txBody>
      </p:sp>
      <p:pic>
        <p:nvPicPr>
          <p:cNvPr id="36" name="图片 33">
            <a:extLst>
              <a:ext uri="{FF2B5EF4-FFF2-40B4-BE49-F238E27FC236}">
                <a16:creationId xmlns:a16="http://schemas.microsoft.com/office/drawing/2014/main" id="{524B8D0F-6557-22C7-A1E6-BCF734D9857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78353" t="8159" b="65421"/>
          <a:stretch>
            <a:fillRect/>
          </a:stretch>
        </p:blipFill>
        <p:spPr>
          <a:xfrm>
            <a:off x="7077376" y="3845553"/>
            <a:ext cx="2005559" cy="2151260"/>
          </a:xfrm>
          <a:prstGeom prst="rect">
            <a:avLst/>
          </a:prstGeom>
        </p:spPr>
      </p:pic>
      <p:sp>
        <p:nvSpPr>
          <p:cNvPr id="37" name="圆角矩形 8">
            <a:extLst>
              <a:ext uri="{FF2B5EF4-FFF2-40B4-BE49-F238E27FC236}">
                <a16:creationId xmlns:a16="http://schemas.microsoft.com/office/drawing/2014/main" id="{8130EC31-E0AC-32C9-07D9-1219FAEBD62E}"/>
              </a:ext>
            </a:extLst>
          </p:cNvPr>
          <p:cNvSpPr/>
          <p:nvPr/>
        </p:nvSpPr>
        <p:spPr>
          <a:xfrm>
            <a:off x="218458" y="1357998"/>
            <a:ext cx="1367314" cy="287655"/>
          </a:xfrm>
          <a:prstGeom prst="roundRect">
            <a:avLst>
              <a:gd name="adj" fmla="val 50000"/>
            </a:avLst>
          </a:prstGeom>
          <a:solidFill>
            <a:srgbClr val="0070C0"/>
          </a:soli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r>
              <a:rPr lang="zh-CN" altLang="en-US" sz="1350" b="1" spc="120" dirty="0">
                <a:solidFill>
                  <a:prstClr val="white"/>
                </a:solidFill>
                <a:latin typeface="微软雅黑" panose="020B0503020204020204" charset="-122"/>
                <a:ea typeface="微软雅黑" panose="020B0503020204020204" charset="-122"/>
                <a:sym typeface="+mn-ea"/>
              </a:rPr>
              <a:t>政府行动</a:t>
            </a:r>
          </a:p>
        </p:txBody>
      </p:sp>
      <p:sp>
        <p:nvSpPr>
          <p:cNvPr id="38" name="圆角矩形 16">
            <a:extLst>
              <a:ext uri="{FF2B5EF4-FFF2-40B4-BE49-F238E27FC236}">
                <a16:creationId xmlns:a16="http://schemas.microsoft.com/office/drawing/2014/main" id="{96A7994F-E2CC-F5B3-28C1-DFEDB2795214}"/>
              </a:ext>
            </a:extLst>
          </p:cNvPr>
          <p:cNvSpPr/>
          <p:nvPr/>
        </p:nvSpPr>
        <p:spPr>
          <a:xfrm>
            <a:off x="3237668" y="1347131"/>
            <a:ext cx="1457325" cy="287655"/>
          </a:xfrm>
          <a:prstGeom prst="roundRect">
            <a:avLst>
              <a:gd name="adj" fmla="val 50000"/>
            </a:avLst>
          </a:prstGeom>
          <a:solidFill>
            <a:srgbClr val="0070C0"/>
          </a:soli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r>
              <a:rPr lang="zh-CN" altLang="en-US" sz="1350" b="1" spc="120" dirty="0">
                <a:solidFill>
                  <a:prstClr val="white"/>
                </a:solidFill>
                <a:latin typeface="微软雅黑" panose="020B0503020204020204" charset="-122"/>
                <a:ea typeface="微软雅黑" panose="020B0503020204020204" charset="-122"/>
                <a:sym typeface="+mn-ea"/>
              </a:rPr>
              <a:t>社会广泛关注</a:t>
            </a:r>
          </a:p>
        </p:txBody>
      </p:sp>
      <p:sp>
        <p:nvSpPr>
          <p:cNvPr id="39" name="圆角矩形 20">
            <a:extLst>
              <a:ext uri="{FF2B5EF4-FFF2-40B4-BE49-F238E27FC236}">
                <a16:creationId xmlns:a16="http://schemas.microsoft.com/office/drawing/2014/main" id="{5E3181A1-D80B-6AE8-22A4-ED592B1A4F03}"/>
              </a:ext>
            </a:extLst>
          </p:cNvPr>
          <p:cNvSpPr/>
          <p:nvPr/>
        </p:nvSpPr>
        <p:spPr>
          <a:xfrm>
            <a:off x="209197" y="1699954"/>
            <a:ext cx="8760103" cy="1676585"/>
          </a:xfrm>
          <a:prstGeom prst="roundRect">
            <a:avLst>
              <a:gd name="adj" fmla="val 6887"/>
            </a:avLst>
          </a:prstGeom>
          <a:solidFill>
            <a:schemeClr val="bg1"/>
          </a:solidFill>
          <a:ln>
            <a:noFill/>
          </a:ln>
          <a:effectLst>
            <a:outerShdw blurRad="193774" dist="48319" dir="2700000" algn="tl" rotWithShape="0">
              <a:prstClr val="black">
                <a:alpha val="14895"/>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p>
        </p:txBody>
      </p:sp>
      <p:sp>
        <p:nvSpPr>
          <p:cNvPr id="40" name="文本框 21">
            <a:extLst>
              <a:ext uri="{FF2B5EF4-FFF2-40B4-BE49-F238E27FC236}">
                <a16:creationId xmlns:a16="http://schemas.microsoft.com/office/drawing/2014/main" id="{04983366-72FC-8C5A-D8FC-AF2E578006CE}"/>
              </a:ext>
            </a:extLst>
          </p:cNvPr>
          <p:cNvSpPr txBox="1"/>
          <p:nvPr/>
        </p:nvSpPr>
        <p:spPr>
          <a:xfrm>
            <a:off x="389942" y="1744883"/>
            <a:ext cx="2755764" cy="386837"/>
          </a:xfrm>
          <a:prstGeom prst="rect">
            <a:avLst/>
          </a:prstGeom>
        </p:spPr>
        <p:txBody>
          <a:bodyPr wrap="square" rtlCol="0">
            <a:spAutoFit/>
          </a:bodyPr>
          <a:lstStyle/>
          <a:p>
            <a:pPr algn="just">
              <a:lnSpc>
                <a:spcPts val="1200"/>
              </a:lnSpc>
            </a:pPr>
            <a:r>
              <a:rPr lang="zh-CN" altLang="en-US" sz="825" dirty="0">
                <a:solidFill>
                  <a:schemeClr val="tx1">
                    <a:lumMod val="75000"/>
                    <a:lumOff val="25000"/>
                  </a:schemeClr>
                </a:solidFill>
                <a:latin typeface="微软雅黑" panose="020B0503020204020204" charset="-122"/>
                <a:ea typeface="微软雅黑" panose="020B0503020204020204" charset="-122"/>
              </a:rPr>
              <a:t>京东签约</a:t>
            </a:r>
            <a:r>
              <a:rPr lang="zh-CN" altLang="en-US" sz="825" b="1" dirty="0">
                <a:solidFill>
                  <a:srgbClr val="C00000"/>
                </a:solidFill>
                <a:latin typeface="微软雅黑" panose="020B0503020204020204" charset="-122"/>
                <a:ea typeface="微软雅黑" panose="020B0503020204020204" charset="-122"/>
              </a:rPr>
              <a:t>北京体育局</a:t>
            </a:r>
            <a:r>
              <a:rPr lang="zh-CN" altLang="en-US" sz="825" dirty="0">
                <a:solidFill>
                  <a:schemeClr val="tx1">
                    <a:lumMod val="75000"/>
                    <a:lumOff val="25000"/>
                  </a:schemeClr>
                </a:solidFill>
                <a:latin typeface="微软雅黑" panose="020B0503020204020204" charset="-122"/>
                <a:ea typeface="微软雅黑" panose="020B0503020204020204" charset="-122"/>
              </a:rPr>
              <a:t>投入</a:t>
            </a:r>
            <a:r>
              <a:rPr lang="zh-CN" altLang="en-US" sz="825" b="1" dirty="0">
                <a:solidFill>
                  <a:srgbClr val="C00000"/>
                </a:solidFill>
                <a:latin typeface="微软雅黑" panose="020B0503020204020204" charset="-122"/>
                <a:ea typeface="微软雅黑" panose="020B0503020204020204" charset="-122"/>
              </a:rPr>
              <a:t>1亿元</a:t>
            </a:r>
            <a:r>
              <a:rPr lang="en-US" altLang="zh-CN" sz="825" dirty="0">
                <a:solidFill>
                  <a:srgbClr val="C00000"/>
                </a:solidFill>
                <a:latin typeface="微软雅黑" panose="020B0503020204020204" charset="-122"/>
                <a:ea typeface="微软雅黑" panose="020B0503020204020204" charset="-122"/>
              </a:rPr>
              <a:t>,</a:t>
            </a:r>
            <a:r>
              <a:rPr lang="zh-CN" altLang="en-US" sz="825" dirty="0">
                <a:solidFill>
                  <a:schemeClr val="tx1">
                    <a:lumMod val="75000"/>
                    <a:lumOff val="25000"/>
                  </a:schemeClr>
                </a:solidFill>
                <a:latin typeface="微软雅黑" panose="020B0503020204020204" charset="-122"/>
                <a:ea typeface="微软雅黑" panose="020B0503020204020204" charset="-122"/>
              </a:rPr>
              <a:t>合力打造</a:t>
            </a:r>
            <a:r>
              <a:rPr lang="en-US" altLang="zh-CN" sz="825" b="1" dirty="0">
                <a:solidFill>
                  <a:srgbClr val="C00000"/>
                </a:solidFill>
                <a:latin typeface="微软雅黑" panose="020B0503020204020204" charset="-122"/>
                <a:ea typeface="微软雅黑" panose="020B0503020204020204" charset="-122"/>
              </a:rPr>
              <a:t>“</a:t>
            </a:r>
            <a:r>
              <a:rPr lang="zh-CN" altLang="en-US" sz="825" b="1" dirty="0">
                <a:solidFill>
                  <a:srgbClr val="C00000"/>
                </a:solidFill>
                <a:latin typeface="微软雅黑" panose="020B0503020204020204" charset="-122"/>
                <a:ea typeface="微软雅黑" panose="020B0503020204020204" charset="-122"/>
              </a:rPr>
              <a:t>北京数字体育服务平台</a:t>
            </a:r>
            <a:r>
              <a:rPr lang="en-US" altLang="zh-CN" sz="825" b="1" dirty="0">
                <a:solidFill>
                  <a:srgbClr val="C00000"/>
                </a:solidFill>
                <a:latin typeface="微软雅黑" panose="020B0503020204020204" charset="-122"/>
                <a:ea typeface="微软雅黑" panose="020B0503020204020204" charset="-122"/>
              </a:rPr>
              <a:t>”</a:t>
            </a:r>
          </a:p>
        </p:txBody>
      </p:sp>
      <p:sp>
        <p:nvSpPr>
          <p:cNvPr id="41" name="文本框 22">
            <a:extLst>
              <a:ext uri="{FF2B5EF4-FFF2-40B4-BE49-F238E27FC236}">
                <a16:creationId xmlns:a16="http://schemas.microsoft.com/office/drawing/2014/main" id="{020DF061-AB13-3194-F7B8-D15B1D5F8202}"/>
              </a:ext>
            </a:extLst>
          </p:cNvPr>
          <p:cNvSpPr txBox="1"/>
          <p:nvPr/>
        </p:nvSpPr>
        <p:spPr>
          <a:xfrm>
            <a:off x="384846" y="2054587"/>
            <a:ext cx="2796362" cy="346249"/>
          </a:xfrm>
          <a:prstGeom prst="rect">
            <a:avLst/>
          </a:prstGeom>
        </p:spPr>
        <p:txBody>
          <a:bodyPr wrap="square" rtlCol="0">
            <a:spAutoFit/>
          </a:bodyPr>
          <a:lstStyle/>
          <a:p>
            <a:r>
              <a:rPr lang="zh-CN" altLang="en-US" sz="825" b="1" dirty="0">
                <a:solidFill>
                  <a:srgbClr val="C00000"/>
                </a:solidFill>
                <a:latin typeface="微软雅黑" panose="020B0503020204020204" charset="-122"/>
                <a:ea typeface="微软雅黑" panose="020B0503020204020204" charset="-122"/>
              </a:rPr>
              <a:t>青少年体育司</a:t>
            </a:r>
            <a:r>
              <a:rPr lang="zh-CN" altLang="en-US" sz="825" dirty="0">
                <a:solidFill>
                  <a:schemeClr val="tx1">
                    <a:lumMod val="75000"/>
                    <a:lumOff val="25000"/>
                  </a:schemeClr>
                </a:solidFill>
                <a:latin typeface="微软雅黑" panose="020B0503020204020204" charset="-122"/>
                <a:ea typeface="微软雅黑" panose="020B0503020204020204" charset="-122"/>
              </a:rPr>
              <a:t>开展</a:t>
            </a:r>
            <a:r>
              <a:rPr lang="en-US" altLang="zh-CN" sz="825" dirty="0">
                <a:solidFill>
                  <a:schemeClr val="tx1">
                    <a:lumMod val="75000"/>
                    <a:lumOff val="25000"/>
                  </a:schemeClr>
                </a:solidFill>
                <a:latin typeface="微软雅黑" panose="020B0503020204020204" charset="-122"/>
                <a:ea typeface="微软雅黑" panose="020B0503020204020204" charset="-122"/>
              </a:rPr>
              <a:t>“奔跑吧少年”儿童青少年主题健身活动开展方面共吸引</a:t>
            </a:r>
            <a:r>
              <a:rPr lang="en-US" altLang="zh-CN" sz="825" b="1" dirty="0">
                <a:solidFill>
                  <a:srgbClr val="C00000"/>
                </a:solidFill>
                <a:latin typeface="微软雅黑" panose="020B0503020204020204" charset="-122"/>
                <a:ea typeface="微软雅黑" panose="020B0503020204020204" charset="-122"/>
              </a:rPr>
              <a:t>1800万余名青少年参与</a:t>
            </a:r>
            <a:r>
              <a:rPr lang="zh-CN" altLang="en-US" sz="825" dirty="0">
                <a:solidFill>
                  <a:schemeClr val="tx1">
                    <a:lumMod val="75000"/>
                    <a:lumOff val="25000"/>
                  </a:schemeClr>
                </a:solidFill>
                <a:latin typeface="微软雅黑" panose="020B0503020204020204" charset="-122"/>
                <a:ea typeface="微软雅黑" panose="020B0503020204020204" charset="-122"/>
              </a:rPr>
              <a:t>；</a:t>
            </a:r>
          </a:p>
        </p:txBody>
      </p:sp>
      <p:sp>
        <p:nvSpPr>
          <p:cNvPr id="42" name="椭圆 24">
            <a:extLst>
              <a:ext uri="{FF2B5EF4-FFF2-40B4-BE49-F238E27FC236}">
                <a16:creationId xmlns:a16="http://schemas.microsoft.com/office/drawing/2014/main" id="{D7B5292A-39FB-2B78-ADA9-FE021044C0A1}"/>
              </a:ext>
            </a:extLst>
          </p:cNvPr>
          <p:cNvSpPr/>
          <p:nvPr/>
        </p:nvSpPr>
        <p:spPr>
          <a:xfrm>
            <a:off x="344883" y="1843906"/>
            <a:ext cx="40115" cy="4011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dirty="0">
              <a:solidFill>
                <a:schemeClr val="accent1">
                  <a:lumMod val="75000"/>
                </a:schemeClr>
              </a:solidFill>
            </a:endParaRPr>
          </a:p>
        </p:txBody>
      </p:sp>
      <p:sp>
        <p:nvSpPr>
          <p:cNvPr id="43" name="椭圆 25">
            <a:extLst>
              <a:ext uri="{FF2B5EF4-FFF2-40B4-BE49-F238E27FC236}">
                <a16:creationId xmlns:a16="http://schemas.microsoft.com/office/drawing/2014/main" id="{8537D9B0-E6E5-E319-1897-87109774B96B}"/>
              </a:ext>
            </a:extLst>
          </p:cNvPr>
          <p:cNvSpPr/>
          <p:nvPr/>
        </p:nvSpPr>
        <p:spPr>
          <a:xfrm>
            <a:off x="344883" y="2169995"/>
            <a:ext cx="40115" cy="4011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dirty="0">
              <a:solidFill>
                <a:schemeClr val="accent1">
                  <a:lumMod val="75000"/>
                </a:schemeClr>
              </a:solidFill>
            </a:endParaRPr>
          </a:p>
        </p:txBody>
      </p:sp>
      <p:sp>
        <p:nvSpPr>
          <p:cNvPr id="44" name="文本框 26">
            <a:extLst>
              <a:ext uri="{FF2B5EF4-FFF2-40B4-BE49-F238E27FC236}">
                <a16:creationId xmlns:a16="http://schemas.microsoft.com/office/drawing/2014/main" id="{61860116-1C2D-FA18-9944-AA38D4750B78}"/>
              </a:ext>
            </a:extLst>
          </p:cNvPr>
          <p:cNvSpPr txBox="1"/>
          <p:nvPr/>
        </p:nvSpPr>
        <p:spPr>
          <a:xfrm>
            <a:off x="384846" y="2366755"/>
            <a:ext cx="2790243" cy="346249"/>
          </a:xfrm>
          <a:prstGeom prst="rect">
            <a:avLst/>
          </a:prstGeom>
          <a:noFill/>
        </p:spPr>
        <p:txBody>
          <a:bodyPr wrap="square">
            <a:spAutoFit/>
          </a:bodyPr>
          <a:lstStyle/>
          <a:p>
            <a:pPr algn="just"/>
            <a:r>
              <a:rPr lang="zh-CN" altLang="en-US" sz="825" dirty="0">
                <a:solidFill>
                  <a:schemeClr val="tx1">
                    <a:lumMod val="75000"/>
                    <a:lumOff val="25000"/>
                  </a:schemeClr>
                </a:solidFill>
                <a:latin typeface="微软雅黑" panose="020B0503020204020204" charset="-122"/>
                <a:ea typeface="微软雅黑" panose="020B0503020204020204" charset="-122"/>
                <a:sym typeface="+mn-ea"/>
              </a:rPr>
              <a:t>青少年科学健身</a:t>
            </a:r>
            <a:r>
              <a:rPr lang="zh-CN" altLang="en-US" sz="825" b="1" dirty="0">
                <a:solidFill>
                  <a:srgbClr val="C00000"/>
                </a:solidFill>
                <a:latin typeface="微软雅黑" panose="020B0503020204020204" charset="-122"/>
                <a:ea typeface="微软雅黑" panose="020B0503020204020204" charset="-122"/>
                <a:sym typeface="+mn-ea"/>
              </a:rPr>
              <a:t>“云科普”</a:t>
            </a:r>
            <a:r>
              <a:rPr lang="zh-CN" altLang="en-US" sz="825" dirty="0">
                <a:solidFill>
                  <a:schemeClr val="tx1">
                    <a:lumMod val="75000"/>
                    <a:lumOff val="25000"/>
                  </a:schemeClr>
                </a:solidFill>
                <a:latin typeface="微软雅黑" panose="020B0503020204020204" charset="-122"/>
                <a:ea typeface="微软雅黑" panose="020B0503020204020204" charset="-122"/>
                <a:sym typeface="+mn-ea"/>
              </a:rPr>
              <a:t>，录制“专家大讲堂”向青少年宣传健身方法，点击量达</a:t>
            </a:r>
            <a:r>
              <a:rPr lang="zh-CN" altLang="en-US" sz="825" b="1" dirty="0">
                <a:solidFill>
                  <a:srgbClr val="C00000"/>
                </a:solidFill>
                <a:latin typeface="微软雅黑" panose="020B0503020204020204" charset="-122"/>
                <a:ea typeface="微软雅黑" panose="020B0503020204020204" charset="-122"/>
                <a:sym typeface="+mn-ea"/>
              </a:rPr>
              <a:t>2.8亿次</a:t>
            </a:r>
            <a:r>
              <a:rPr lang="zh-CN" altLang="en-US" sz="825" dirty="0">
                <a:solidFill>
                  <a:schemeClr val="tx1">
                    <a:lumMod val="75000"/>
                    <a:lumOff val="25000"/>
                  </a:schemeClr>
                </a:solidFill>
                <a:latin typeface="微软雅黑" panose="020B0503020204020204" charset="-122"/>
                <a:ea typeface="微软雅黑" panose="020B0503020204020204" charset="-122"/>
                <a:sym typeface="+mn-ea"/>
              </a:rPr>
              <a:t>；</a:t>
            </a:r>
            <a:endParaRPr lang="zh-CN" altLang="en-US" sz="825" dirty="0">
              <a:solidFill>
                <a:schemeClr val="tx1">
                  <a:lumMod val="75000"/>
                  <a:lumOff val="25000"/>
                </a:schemeClr>
              </a:solidFill>
              <a:latin typeface="微软雅黑" panose="020B0503020204020204" charset="-122"/>
              <a:ea typeface="微软雅黑" panose="020B0503020204020204" charset="-122"/>
            </a:endParaRPr>
          </a:p>
        </p:txBody>
      </p:sp>
      <p:sp>
        <p:nvSpPr>
          <p:cNvPr id="45" name="文本框 27">
            <a:extLst>
              <a:ext uri="{FF2B5EF4-FFF2-40B4-BE49-F238E27FC236}">
                <a16:creationId xmlns:a16="http://schemas.microsoft.com/office/drawing/2014/main" id="{EFEFC366-9874-756E-1CF3-078F6425B661}"/>
              </a:ext>
            </a:extLst>
          </p:cNvPr>
          <p:cNvSpPr txBox="1"/>
          <p:nvPr/>
        </p:nvSpPr>
        <p:spPr>
          <a:xfrm>
            <a:off x="366693" y="2660529"/>
            <a:ext cx="2796362" cy="346249"/>
          </a:xfrm>
          <a:prstGeom prst="rect">
            <a:avLst/>
          </a:prstGeom>
          <a:noFill/>
        </p:spPr>
        <p:txBody>
          <a:bodyPr wrap="square">
            <a:spAutoFit/>
          </a:bodyPr>
          <a:lstStyle/>
          <a:p>
            <a:pPr algn="just"/>
            <a:r>
              <a:rPr lang="zh-CN" altLang="en-US" sz="825" dirty="0">
                <a:solidFill>
                  <a:schemeClr val="tx1">
                    <a:lumMod val="75000"/>
                    <a:lumOff val="25000"/>
                  </a:schemeClr>
                </a:solidFill>
                <a:latin typeface="微软雅黑" panose="020B0503020204020204" charset="-122"/>
                <a:ea typeface="微软雅黑" panose="020B0503020204020204" charset="-122"/>
                <a:sym typeface="+mn-ea"/>
              </a:rPr>
              <a:t>江苏省推动体育俱乐部建立，发放</a:t>
            </a:r>
            <a:r>
              <a:rPr lang="zh-CN" altLang="en-US" sz="825" b="1" dirty="0">
                <a:solidFill>
                  <a:srgbClr val="C00000"/>
                </a:solidFill>
                <a:latin typeface="微软雅黑" panose="020B0503020204020204" charset="-122"/>
                <a:ea typeface="微软雅黑" panose="020B0503020204020204" charset="-122"/>
                <a:sym typeface="+mn-ea"/>
              </a:rPr>
              <a:t>1800万元</a:t>
            </a:r>
            <a:r>
              <a:rPr lang="zh-CN" altLang="en-US" sz="825" dirty="0">
                <a:solidFill>
                  <a:schemeClr val="tx1">
                    <a:lumMod val="75000"/>
                    <a:lumOff val="25000"/>
                  </a:schemeClr>
                </a:solidFill>
                <a:latin typeface="微软雅黑" panose="020B0503020204020204" charset="-122"/>
                <a:ea typeface="微软雅黑" panose="020B0503020204020204" charset="-122"/>
                <a:sym typeface="+mn-ea"/>
              </a:rPr>
              <a:t>的青少年体育消费券，支持青少年参与体育培训；</a:t>
            </a:r>
            <a:endParaRPr lang="zh-CN" altLang="en-US" sz="825" dirty="0">
              <a:solidFill>
                <a:schemeClr val="tx1">
                  <a:lumMod val="75000"/>
                  <a:lumOff val="25000"/>
                </a:schemeClr>
              </a:solidFill>
              <a:latin typeface="微软雅黑" panose="020B0503020204020204" charset="-122"/>
              <a:ea typeface="微软雅黑" panose="020B0503020204020204" charset="-122"/>
            </a:endParaRPr>
          </a:p>
        </p:txBody>
      </p:sp>
      <p:sp>
        <p:nvSpPr>
          <p:cNvPr id="46" name="文本框 28">
            <a:extLst>
              <a:ext uri="{FF2B5EF4-FFF2-40B4-BE49-F238E27FC236}">
                <a16:creationId xmlns:a16="http://schemas.microsoft.com/office/drawing/2014/main" id="{612897B8-D987-52D2-2A04-3D3670271D9D}"/>
              </a:ext>
            </a:extLst>
          </p:cNvPr>
          <p:cNvSpPr txBox="1"/>
          <p:nvPr/>
        </p:nvSpPr>
        <p:spPr>
          <a:xfrm>
            <a:off x="363121" y="2996208"/>
            <a:ext cx="2789478" cy="346249"/>
          </a:xfrm>
          <a:prstGeom prst="rect">
            <a:avLst/>
          </a:prstGeom>
          <a:noFill/>
        </p:spPr>
        <p:txBody>
          <a:bodyPr wrap="square">
            <a:spAutoFit/>
          </a:bodyPr>
          <a:lstStyle/>
          <a:p>
            <a:r>
              <a:rPr lang="zh-CN" altLang="en-US" sz="825" dirty="0">
                <a:solidFill>
                  <a:schemeClr val="tx1">
                    <a:lumMod val="75000"/>
                    <a:lumOff val="25000"/>
                  </a:schemeClr>
                </a:solidFill>
                <a:latin typeface="微软雅黑" panose="020B0503020204020204" charset="-122"/>
                <a:ea typeface="微软雅黑" panose="020B0503020204020204" charset="-122"/>
                <a:sym typeface="+mn-ea"/>
              </a:rPr>
              <a:t>广东省积极打造</a:t>
            </a:r>
            <a:r>
              <a:rPr lang="zh-CN" altLang="en-US" sz="825" b="1" dirty="0">
                <a:solidFill>
                  <a:srgbClr val="C00000"/>
                </a:solidFill>
                <a:latin typeface="微软雅黑" panose="020B0503020204020204" charset="-122"/>
                <a:ea typeface="微软雅黑" panose="020B0503020204020204" charset="-122"/>
                <a:sym typeface="+mn-ea"/>
              </a:rPr>
              <a:t>“五位一体”</a:t>
            </a:r>
            <a:r>
              <a:rPr lang="zh-CN" altLang="en-US" sz="825" dirty="0">
                <a:solidFill>
                  <a:schemeClr val="tx1">
                    <a:lumMod val="75000"/>
                    <a:lumOff val="25000"/>
                  </a:schemeClr>
                </a:solidFill>
                <a:latin typeface="微软雅黑" panose="020B0503020204020204" charset="-122"/>
                <a:ea typeface="微软雅黑" panose="020B0503020204020204" charset="-122"/>
                <a:sym typeface="+mn-ea"/>
              </a:rPr>
              <a:t>的青少年体育数字化平台，形成全新的青少年</a:t>
            </a:r>
            <a:r>
              <a:rPr lang="zh-CN" altLang="en-US" sz="825" b="1" dirty="0">
                <a:solidFill>
                  <a:srgbClr val="C00000"/>
                </a:solidFill>
                <a:latin typeface="微软雅黑" panose="020B0503020204020204" charset="-122"/>
                <a:ea typeface="微软雅黑" panose="020B0503020204020204" charset="-122"/>
                <a:sym typeface="+mn-ea"/>
              </a:rPr>
              <a:t>体育文化传播模式。</a:t>
            </a:r>
            <a:endParaRPr lang="zh-CN" altLang="en-US" sz="825" b="1" dirty="0">
              <a:solidFill>
                <a:srgbClr val="C00000"/>
              </a:solidFill>
              <a:latin typeface="微软雅黑" panose="020B0503020204020204" charset="-122"/>
              <a:ea typeface="微软雅黑" panose="020B0503020204020204" charset="-122"/>
            </a:endParaRPr>
          </a:p>
        </p:txBody>
      </p:sp>
      <p:sp>
        <p:nvSpPr>
          <p:cNvPr id="47" name="椭圆 29">
            <a:extLst>
              <a:ext uri="{FF2B5EF4-FFF2-40B4-BE49-F238E27FC236}">
                <a16:creationId xmlns:a16="http://schemas.microsoft.com/office/drawing/2014/main" id="{A95B3A3A-6552-B6DC-84D0-B54E4E58A796}"/>
              </a:ext>
            </a:extLst>
          </p:cNvPr>
          <p:cNvSpPr/>
          <p:nvPr/>
        </p:nvSpPr>
        <p:spPr>
          <a:xfrm>
            <a:off x="344883" y="2469691"/>
            <a:ext cx="40115" cy="4011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dirty="0">
              <a:solidFill>
                <a:schemeClr val="accent1">
                  <a:lumMod val="75000"/>
                </a:schemeClr>
              </a:solidFill>
            </a:endParaRPr>
          </a:p>
        </p:txBody>
      </p:sp>
      <p:sp>
        <p:nvSpPr>
          <p:cNvPr id="48" name="椭圆 30">
            <a:extLst>
              <a:ext uri="{FF2B5EF4-FFF2-40B4-BE49-F238E27FC236}">
                <a16:creationId xmlns:a16="http://schemas.microsoft.com/office/drawing/2014/main" id="{2847F34A-C4DB-04A4-1719-2096BACCFD83}"/>
              </a:ext>
            </a:extLst>
          </p:cNvPr>
          <p:cNvSpPr/>
          <p:nvPr/>
        </p:nvSpPr>
        <p:spPr>
          <a:xfrm>
            <a:off x="326730" y="2757098"/>
            <a:ext cx="40115" cy="4011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dirty="0">
              <a:solidFill>
                <a:schemeClr val="accent1">
                  <a:lumMod val="75000"/>
                </a:schemeClr>
              </a:solidFill>
            </a:endParaRPr>
          </a:p>
        </p:txBody>
      </p:sp>
      <p:sp>
        <p:nvSpPr>
          <p:cNvPr id="49" name="椭圆 31">
            <a:extLst>
              <a:ext uri="{FF2B5EF4-FFF2-40B4-BE49-F238E27FC236}">
                <a16:creationId xmlns:a16="http://schemas.microsoft.com/office/drawing/2014/main" id="{3687FF5A-1757-FC18-3698-0DF7EFD7B8FB}"/>
              </a:ext>
            </a:extLst>
          </p:cNvPr>
          <p:cNvSpPr/>
          <p:nvPr/>
        </p:nvSpPr>
        <p:spPr>
          <a:xfrm>
            <a:off x="318674" y="3093700"/>
            <a:ext cx="40115" cy="4011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dirty="0">
              <a:solidFill>
                <a:schemeClr val="accent1">
                  <a:lumMod val="75000"/>
                </a:schemeClr>
              </a:solidFill>
            </a:endParaRPr>
          </a:p>
        </p:txBody>
      </p:sp>
      <p:sp>
        <p:nvSpPr>
          <p:cNvPr id="50" name="文本框 40">
            <a:extLst>
              <a:ext uri="{FF2B5EF4-FFF2-40B4-BE49-F238E27FC236}">
                <a16:creationId xmlns:a16="http://schemas.microsoft.com/office/drawing/2014/main" id="{0D43D0BC-456A-CE2C-6FD2-38EEB0A8BFB1}"/>
              </a:ext>
            </a:extLst>
          </p:cNvPr>
          <p:cNvSpPr txBox="1"/>
          <p:nvPr/>
        </p:nvSpPr>
        <p:spPr>
          <a:xfrm>
            <a:off x="7710878" y="4657555"/>
            <a:ext cx="1064076" cy="1223412"/>
          </a:xfrm>
          <a:prstGeom prst="rect">
            <a:avLst/>
          </a:prstGeom>
          <a:noFill/>
        </p:spPr>
        <p:txBody>
          <a:bodyPr wrap="square">
            <a:spAutoFit/>
          </a:bodyPr>
          <a:lstStyle/>
          <a:p>
            <a:pPr algn="ctr"/>
            <a:r>
              <a:rPr lang="zh-CN" altLang="en-US" sz="1050" b="1" dirty="0">
                <a:solidFill>
                  <a:schemeClr val="accent1">
                    <a:lumMod val="75000"/>
                  </a:schemeClr>
                </a:solidFill>
                <a:latin typeface="微软雅黑" panose="020B0503020204020204" charset="-122"/>
                <a:ea typeface="微软雅黑" panose="020B0503020204020204" charset="-122"/>
                <a:cs typeface="微软雅黑" panose="020B0503020204020204" charset="-122"/>
              </a:rPr>
              <a:t>教育部办公厅关于印发</a:t>
            </a:r>
            <a:endParaRPr lang="en-US" altLang="zh-CN" sz="1050" b="1" dirty="0">
              <a:solidFill>
                <a:schemeClr val="accent1">
                  <a:lumMod val="75000"/>
                </a:schemeClr>
              </a:solidFill>
              <a:latin typeface="微软雅黑" panose="020B0503020204020204" charset="-122"/>
              <a:ea typeface="微软雅黑" panose="020B0503020204020204" charset="-122"/>
              <a:cs typeface="微软雅黑" panose="020B0503020204020204" charset="-122"/>
            </a:endParaRPr>
          </a:p>
          <a:p>
            <a:pPr algn="ctr"/>
            <a:r>
              <a:rPr lang="en-US" altLang="zh-CN" sz="1050" b="1" dirty="0">
                <a:solidFill>
                  <a:srgbClr val="FF0000"/>
                </a:solidFill>
                <a:latin typeface="微软雅黑" panose="020B0503020204020204" charset="-122"/>
                <a:ea typeface="微软雅黑" panose="020B0503020204020204" charset="-122"/>
                <a:cs typeface="微软雅黑" panose="020B0503020204020204" charset="-122"/>
              </a:rPr>
              <a:t>《</a:t>
            </a:r>
            <a:r>
              <a:rPr lang="zh-CN" altLang="en-US" sz="1050" b="1" dirty="0">
                <a:solidFill>
                  <a:srgbClr val="FF0000"/>
                </a:solidFill>
                <a:latin typeface="微软雅黑" panose="020B0503020204020204" charset="-122"/>
                <a:ea typeface="微软雅黑" panose="020B0503020204020204" charset="-122"/>
                <a:cs typeface="微软雅黑" panose="020B0503020204020204" charset="-122"/>
              </a:rPr>
              <a:t>（体育与健康）教学改革指导纲要（试行）</a:t>
            </a:r>
            <a:r>
              <a:rPr lang="en-US" altLang="zh-CN" sz="1050" b="1" dirty="0">
                <a:solidFill>
                  <a:srgbClr val="FF0000"/>
                </a:solidFill>
                <a:latin typeface="微软雅黑" panose="020B0503020204020204" charset="-122"/>
                <a:ea typeface="微软雅黑" panose="020B0503020204020204" charset="-122"/>
                <a:cs typeface="微软雅黑" panose="020B0503020204020204" charset="-122"/>
              </a:rPr>
              <a:t>》</a:t>
            </a:r>
          </a:p>
          <a:p>
            <a:pPr algn="ctr"/>
            <a:r>
              <a:rPr lang="zh-CN" altLang="en-US" sz="1050" b="1" dirty="0">
                <a:solidFill>
                  <a:schemeClr val="accent1">
                    <a:lumMod val="75000"/>
                  </a:schemeClr>
                </a:solidFill>
                <a:latin typeface="微软雅黑" panose="020B0503020204020204" charset="-122"/>
                <a:ea typeface="微软雅黑" panose="020B0503020204020204" charset="-122"/>
                <a:cs typeface="微软雅黑" panose="020B0503020204020204" charset="-122"/>
              </a:rPr>
              <a:t>的通知</a:t>
            </a:r>
            <a:endParaRPr lang="en-US" altLang="zh-CN" sz="1050" b="1" dirty="0">
              <a:solidFill>
                <a:schemeClr val="accent1">
                  <a:lumMod val="75000"/>
                </a:schemeClr>
              </a:solidFill>
              <a:latin typeface="微软雅黑" panose="020B0503020204020204" charset="-122"/>
              <a:ea typeface="微软雅黑" panose="020B0503020204020204" charset="-122"/>
              <a:cs typeface="微软雅黑" panose="020B0503020204020204" charset="-122"/>
            </a:endParaRPr>
          </a:p>
        </p:txBody>
      </p:sp>
      <p:pic>
        <p:nvPicPr>
          <p:cNvPr id="51" name="图片 2">
            <a:extLst>
              <a:ext uri="{FF2B5EF4-FFF2-40B4-BE49-F238E27FC236}">
                <a16:creationId xmlns:a16="http://schemas.microsoft.com/office/drawing/2014/main" id="{A11A8228-4243-D2EF-B100-77D79EA52864}"/>
              </a:ext>
            </a:extLst>
          </p:cNvPr>
          <p:cNvPicPr>
            <a:picLocks noChangeAspect="1"/>
          </p:cNvPicPr>
          <p:nvPr/>
        </p:nvPicPr>
        <p:blipFill rotWithShape="1">
          <a:blip r:embed="rId4"/>
          <a:srcRect t="1" b="-5502"/>
          <a:stretch>
            <a:fillRect/>
          </a:stretch>
        </p:blipFill>
        <p:spPr>
          <a:xfrm>
            <a:off x="6058915" y="3848544"/>
            <a:ext cx="1729526" cy="2295299"/>
          </a:xfrm>
          <a:prstGeom prst="rect">
            <a:avLst/>
          </a:prstGeom>
        </p:spPr>
      </p:pic>
      <p:sp>
        <p:nvSpPr>
          <p:cNvPr id="52" name="文本框 36">
            <a:extLst>
              <a:ext uri="{FF2B5EF4-FFF2-40B4-BE49-F238E27FC236}">
                <a16:creationId xmlns:a16="http://schemas.microsoft.com/office/drawing/2014/main" id="{05CEDEAF-AC64-6AD7-EA7E-EC56C593E7CF}"/>
              </a:ext>
            </a:extLst>
          </p:cNvPr>
          <p:cNvSpPr txBox="1"/>
          <p:nvPr/>
        </p:nvSpPr>
        <p:spPr>
          <a:xfrm>
            <a:off x="6401773" y="4934329"/>
            <a:ext cx="1170080" cy="738664"/>
          </a:xfrm>
          <a:prstGeom prst="rect">
            <a:avLst/>
          </a:prstGeom>
          <a:noFill/>
        </p:spPr>
        <p:txBody>
          <a:bodyPr wrap="square">
            <a:spAutoFit/>
          </a:bodyPr>
          <a:lstStyle/>
          <a:p>
            <a:pPr algn="ctr"/>
            <a:r>
              <a:rPr lang="zh-CN" altLang="en-US" sz="1050" b="1" dirty="0">
                <a:solidFill>
                  <a:schemeClr val="accent1">
                    <a:lumMod val="75000"/>
                  </a:schemeClr>
                </a:solidFill>
                <a:latin typeface="微软雅黑" panose="020B0503020204020204" charset="-122"/>
                <a:ea typeface="微软雅黑" panose="020B0503020204020204" charset="-122"/>
                <a:cs typeface="微软雅黑" panose="020B0503020204020204" charset="-122"/>
              </a:rPr>
              <a:t>国务院关于印发</a:t>
            </a:r>
            <a:r>
              <a:rPr lang="zh-CN" altLang="en-US" sz="1050" b="1" dirty="0">
                <a:solidFill>
                  <a:srgbClr val="FF0000"/>
                </a:solidFill>
                <a:latin typeface="微软雅黑" panose="020B0503020204020204" charset="-122"/>
                <a:ea typeface="微软雅黑" panose="020B0503020204020204" charset="-122"/>
                <a:cs typeface="微软雅黑" panose="020B0503020204020204" charset="-122"/>
              </a:rPr>
              <a:t>全民健身计划</a:t>
            </a:r>
            <a:endParaRPr lang="en-US" altLang="zh-CN" sz="1050" b="1" dirty="0">
              <a:solidFill>
                <a:srgbClr val="FF0000"/>
              </a:solidFill>
              <a:latin typeface="微软雅黑" panose="020B0503020204020204" charset="-122"/>
              <a:ea typeface="微软雅黑" panose="020B0503020204020204" charset="-122"/>
              <a:cs typeface="微软雅黑" panose="020B0503020204020204" charset="-122"/>
            </a:endParaRPr>
          </a:p>
          <a:p>
            <a:pPr algn="ctr"/>
            <a:r>
              <a:rPr lang="zh-CN" altLang="en-US" sz="1050" b="1" dirty="0">
                <a:solidFill>
                  <a:srgbClr val="FF0000"/>
                </a:solidFill>
                <a:latin typeface="微软雅黑" panose="020B0503020204020204" charset="-122"/>
                <a:ea typeface="微软雅黑" panose="020B0503020204020204" charset="-122"/>
                <a:cs typeface="微软雅黑" panose="020B0503020204020204" charset="-122"/>
              </a:rPr>
              <a:t>（</a:t>
            </a:r>
            <a:r>
              <a:rPr lang="en-US" altLang="zh-CN" sz="1050" b="1" dirty="0">
                <a:solidFill>
                  <a:srgbClr val="FF0000"/>
                </a:solidFill>
                <a:latin typeface="微软雅黑" panose="020B0503020204020204" charset="-122"/>
                <a:ea typeface="微软雅黑" panose="020B0503020204020204" charset="-122"/>
                <a:cs typeface="微软雅黑" panose="020B0503020204020204" charset="-122"/>
              </a:rPr>
              <a:t>2021-2025</a:t>
            </a:r>
            <a:r>
              <a:rPr lang="zh-CN" altLang="en-US" sz="1050" b="1" dirty="0">
                <a:solidFill>
                  <a:srgbClr val="FF0000"/>
                </a:solidFill>
                <a:latin typeface="微软雅黑" panose="020B0503020204020204" charset="-122"/>
                <a:ea typeface="微软雅黑" panose="020B0503020204020204" charset="-122"/>
                <a:cs typeface="微软雅黑" panose="020B0503020204020204" charset="-122"/>
              </a:rPr>
              <a:t>年）</a:t>
            </a:r>
            <a:r>
              <a:rPr lang="zh-CN" altLang="en-US" sz="1050" b="1" dirty="0">
                <a:solidFill>
                  <a:schemeClr val="accent1">
                    <a:lumMod val="75000"/>
                  </a:schemeClr>
                </a:solidFill>
                <a:latin typeface="微软雅黑" panose="020B0503020204020204" charset="-122"/>
                <a:ea typeface="微软雅黑" panose="020B0503020204020204" charset="-122"/>
                <a:cs typeface="微软雅黑" panose="020B0503020204020204" charset="-122"/>
              </a:rPr>
              <a:t>的通知</a:t>
            </a:r>
          </a:p>
        </p:txBody>
      </p:sp>
      <p:pic>
        <p:nvPicPr>
          <p:cNvPr id="53" name="图片 4">
            <a:extLst>
              <a:ext uri="{FF2B5EF4-FFF2-40B4-BE49-F238E27FC236}">
                <a16:creationId xmlns:a16="http://schemas.microsoft.com/office/drawing/2014/main" id="{8248EC58-0654-63C2-C4D6-6A8974B7D9AC}"/>
              </a:ext>
            </a:extLst>
          </p:cNvPr>
          <p:cNvPicPr>
            <a:picLocks noChangeAspect="1"/>
          </p:cNvPicPr>
          <p:nvPr/>
        </p:nvPicPr>
        <p:blipFill rotWithShape="1">
          <a:blip r:embed="rId5"/>
          <a:srcRect t="1" b="-5280"/>
          <a:stretch>
            <a:fillRect/>
          </a:stretch>
        </p:blipFill>
        <p:spPr>
          <a:xfrm>
            <a:off x="4795330" y="3848544"/>
            <a:ext cx="1532492" cy="2331166"/>
          </a:xfrm>
          <a:prstGeom prst="rect">
            <a:avLst/>
          </a:prstGeom>
        </p:spPr>
      </p:pic>
      <p:sp>
        <p:nvSpPr>
          <p:cNvPr id="54" name="文本框 38">
            <a:extLst>
              <a:ext uri="{FF2B5EF4-FFF2-40B4-BE49-F238E27FC236}">
                <a16:creationId xmlns:a16="http://schemas.microsoft.com/office/drawing/2014/main" id="{208060CD-E18B-7666-DD11-9410A3310D64}"/>
              </a:ext>
            </a:extLst>
          </p:cNvPr>
          <p:cNvSpPr txBox="1"/>
          <p:nvPr/>
        </p:nvSpPr>
        <p:spPr>
          <a:xfrm>
            <a:off x="4945714" y="4934329"/>
            <a:ext cx="1333137" cy="900246"/>
          </a:xfrm>
          <a:prstGeom prst="rect">
            <a:avLst/>
          </a:prstGeom>
          <a:noFill/>
        </p:spPr>
        <p:txBody>
          <a:bodyPr wrap="square">
            <a:spAutoFit/>
          </a:bodyPr>
          <a:lstStyle/>
          <a:p>
            <a:pPr algn="ctr"/>
            <a:r>
              <a:rPr lang="zh-CN" altLang="en-US" sz="1050" b="1" dirty="0">
                <a:solidFill>
                  <a:schemeClr val="accent1">
                    <a:lumMod val="75000"/>
                  </a:schemeClr>
                </a:solidFill>
                <a:latin typeface="微软雅黑" panose="020B0503020204020204" charset="-122"/>
                <a:ea typeface="微软雅黑" panose="020B0503020204020204" charset="-122"/>
                <a:cs typeface="微软雅黑" panose="020B0503020204020204" charset="-122"/>
              </a:rPr>
              <a:t>教育部等五部门关于</a:t>
            </a:r>
            <a:r>
              <a:rPr lang="zh-CN" altLang="en-US" sz="1050" b="1" dirty="0">
                <a:solidFill>
                  <a:srgbClr val="FF0000"/>
                </a:solidFill>
                <a:latin typeface="微软雅黑" panose="020B0503020204020204" charset="-122"/>
                <a:ea typeface="微软雅黑" panose="020B0503020204020204" charset="-122"/>
                <a:cs typeface="微软雅黑" panose="020B0503020204020204" charset="-122"/>
              </a:rPr>
              <a:t>全面加强和改进新时代学校卫生与健康教育工作</a:t>
            </a:r>
            <a:r>
              <a:rPr lang="zh-CN" altLang="en-US" sz="1050" b="1" dirty="0">
                <a:solidFill>
                  <a:schemeClr val="accent1">
                    <a:lumMod val="75000"/>
                  </a:schemeClr>
                </a:solidFill>
                <a:latin typeface="微软雅黑" panose="020B0503020204020204" charset="-122"/>
                <a:ea typeface="微软雅黑" panose="020B0503020204020204" charset="-122"/>
                <a:cs typeface="微软雅黑" panose="020B0503020204020204" charset="-122"/>
              </a:rPr>
              <a:t>的意见</a:t>
            </a:r>
            <a:endParaRPr lang="en-US" altLang="zh-CN" sz="1050" b="1" dirty="0">
              <a:solidFill>
                <a:schemeClr val="accent1">
                  <a:lumMod val="75000"/>
                </a:schemeClr>
              </a:solidFill>
              <a:latin typeface="微软雅黑" panose="020B0503020204020204" charset="-122"/>
              <a:ea typeface="微软雅黑" panose="020B0503020204020204" charset="-122"/>
              <a:cs typeface="微软雅黑" panose="020B0503020204020204" charset="-122"/>
            </a:endParaRPr>
          </a:p>
        </p:txBody>
      </p:sp>
      <p:pic>
        <p:nvPicPr>
          <p:cNvPr id="55" name="图片 6">
            <a:extLst>
              <a:ext uri="{FF2B5EF4-FFF2-40B4-BE49-F238E27FC236}">
                <a16:creationId xmlns:a16="http://schemas.microsoft.com/office/drawing/2014/main" id="{35DAB75A-A5F7-D1BC-41C1-2DA9ED1700DC}"/>
              </a:ext>
            </a:extLst>
          </p:cNvPr>
          <p:cNvPicPr>
            <a:picLocks noChangeAspect="1"/>
          </p:cNvPicPr>
          <p:nvPr/>
        </p:nvPicPr>
        <p:blipFill rotWithShape="1">
          <a:blip r:embed="rId6"/>
          <a:srcRect t="-1" b="-24571"/>
          <a:stretch>
            <a:fillRect/>
          </a:stretch>
        </p:blipFill>
        <p:spPr>
          <a:xfrm>
            <a:off x="2437591" y="3848544"/>
            <a:ext cx="2434172" cy="2721500"/>
          </a:xfrm>
          <a:prstGeom prst="rect">
            <a:avLst/>
          </a:prstGeom>
        </p:spPr>
      </p:pic>
      <p:sp>
        <p:nvSpPr>
          <p:cNvPr id="56" name="文本框 37">
            <a:extLst>
              <a:ext uri="{FF2B5EF4-FFF2-40B4-BE49-F238E27FC236}">
                <a16:creationId xmlns:a16="http://schemas.microsoft.com/office/drawing/2014/main" id="{87B7E91D-E481-34EA-08AC-7953E2EE5048}"/>
              </a:ext>
            </a:extLst>
          </p:cNvPr>
          <p:cNvSpPr txBox="1"/>
          <p:nvPr/>
        </p:nvSpPr>
        <p:spPr>
          <a:xfrm>
            <a:off x="2886603" y="5095428"/>
            <a:ext cx="1834777" cy="577081"/>
          </a:xfrm>
          <a:prstGeom prst="rect">
            <a:avLst/>
          </a:prstGeom>
          <a:noFill/>
        </p:spPr>
        <p:txBody>
          <a:bodyPr wrap="square">
            <a:spAutoFit/>
          </a:bodyPr>
          <a:lstStyle/>
          <a:p>
            <a:pPr algn="ctr"/>
            <a:r>
              <a:rPr lang="zh-CN" altLang="en-US" sz="1050" b="1" dirty="0">
                <a:solidFill>
                  <a:schemeClr val="accent1">
                    <a:lumMod val="75000"/>
                  </a:schemeClr>
                </a:solidFill>
                <a:latin typeface="微软雅黑" panose="020B0503020204020204" charset="-122"/>
                <a:ea typeface="微软雅黑" panose="020B0503020204020204" charset="-122"/>
                <a:cs typeface="微软雅黑" panose="020B0503020204020204" charset="-122"/>
              </a:rPr>
              <a:t>体育总局关于印发</a:t>
            </a:r>
            <a:endParaRPr lang="en-US" altLang="zh-CN" sz="1050" b="1" dirty="0">
              <a:solidFill>
                <a:schemeClr val="accent1">
                  <a:lumMod val="75000"/>
                </a:schemeClr>
              </a:solidFill>
              <a:latin typeface="微软雅黑" panose="020B0503020204020204" charset="-122"/>
              <a:ea typeface="微软雅黑" panose="020B0503020204020204" charset="-122"/>
              <a:cs typeface="微软雅黑" panose="020B0503020204020204" charset="-122"/>
            </a:endParaRPr>
          </a:p>
          <a:p>
            <a:pPr algn="ctr"/>
            <a:r>
              <a:rPr lang="en-US" altLang="zh-CN" sz="1050" b="1" dirty="0">
                <a:solidFill>
                  <a:srgbClr val="FF0000"/>
                </a:solidFill>
                <a:latin typeface="微软雅黑" panose="020B0503020204020204" charset="-122"/>
                <a:ea typeface="微软雅黑" panose="020B0503020204020204" charset="-122"/>
                <a:cs typeface="微软雅黑" panose="020B0503020204020204" charset="-122"/>
              </a:rPr>
              <a:t>《</a:t>
            </a:r>
            <a:r>
              <a:rPr lang="zh-CN" altLang="en-US" sz="1050" b="1" dirty="0">
                <a:solidFill>
                  <a:srgbClr val="FF0000"/>
                </a:solidFill>
                <a:latin typeface="微软雅黑" panose="020B0503020204020204" charset="-122"/>
                <a:ea typeface="微软雅黑" panose="020B0503020204020204" charset="-122"/>
                <a:cs typeface="微软雅黑" panose="020B0503020204020204" charset="-122"/>
              </a:rPr>
              <a:t>“十四五”体育发展规划</a:t>
            </a:r>
            <a:r>
              <a:rPr lang="en-US" altLang="zh-CN" sz="1050" b="1" dirty="0">
                <a:solidFill>
                  <a:srgbClr val="FF0000"/>
                </a:solidFill>
                <a:latin typeface="微软雅黑" panose="020B0503020204020204" charset="-122"/>
                <a:ea typeface="微软雅黑" panose="020B0503020204020204" charset="-122"/>
                <a:cs typeface="微软雅黑" panose="020B0503020204020204" charset="-122"/>
              </a:rPr>
              <a:t>》</a:t>
            </a:r>
          </a:p>
          <a:p>
            <a:pPr algn="ctr"/>
            <a:r>
              <a:rPr lang="zh-CN" altLang="en-US" sz="1050" b="1" dirty="0">
                <a:solidFill>
                  <a:schemeClr val="accent1">
                    <a:lumMod val="75000"/>
                  </a:schemeClr>
                </a:solidFill>
                <a:latin typeface="微软雅黑" panose="020B0503020204020204" charset="-122"/>
                <a:ea typeface="微软雅黑" panose="020B0503020204020204" charset="-122"/>
                <a:cs typeface="微软雅黑" panose="020B0503020204020204" charset="-122"/>
              </a:rPr>
              <a:t>的通知</a:t>
            </a:r>
            <a:endParaRPr lang="en-US" altLang="zh-CN" sz="1050" b="1" dirty="0">
              <a:solidFill>
                <a:schemeClr val="accent1">
                  <a:lumMod val="75000"/>
                </a:schemeClr>
              </a:solidFill>
              <a:latin typeface="微软雅黑" panose="020B0503020204020204" charset="-122"/>
              <a:ea typeface="微软雅黑" panose="020B0503020204020204" charset="-122"/>
              <a:cs typeface="微软雅黑" panose="020B0503020204020204" charset="-122"/>
            </a:endParaRPr>
          </a:p>
        </p:txBody>
      </p:sp>
      <p:sp>
        <p:nvSpPr>
          <p:cNvPr id="57" name="圆角矩形 7">
            <a:extLst>
              <a:ext uri="{FF2B5EF4-FFF2-40B4-BE49-F238E27FC236}">
                <a16:creationId xmlns:a16="http://schemas.microsoft.com/office/drawing/2014/main" id="{9738A4D7-D7F4-C104-2977-0194A760D01A}"/>
              </a:ext>
            </a:extLst>
          </p:cNvPr>
          <p:cNvSpPr/>
          <p:nvPr/>
        </p:nvSpPr>
        <p:spPr>
          <a:xfrm>
            <a:off x="218458" y="3464234"/>
            <a:ext cx="1266825" cy="288131"/>
          </a:xfrm>
          <a:prstGeom prst="roundRect">
            <a:avLst>
              <a:gd name="adj" fmla="val 50000"/>
            </a:avLst>
          </a:prstGeom>
          <a:solidFill>
            <a:srgbClr val="0070C0"/>
          </a:soli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r>
              <a:rPr lang="zh-CN" altLang="en-US" sz="1350" b="1" spc="120" dirty="0">
                <a:solidFill>
                  <a:prstClr val="white"/>
                </a:solidFill>
                <a:latin typeface="微软雅黑" panose="020B0503020204020204" charset="-122"/>
                <a:ea typeface="微软雅黑" panose="020B0503020204020204" charset="-122"/>
                <a:sym typeface="+mn-ea"/>
              </a:rPr>
              <a:t>政策支持</a:t>
            </a:r>
          </a:p>
        </p:txBody>
      </p:sp>
      <p:pic>
        <p:nvPicPr>
          <p:cNvPr id="58" name="图片 10" descr="蓝色背景上的人&#10;&#10;描述已自动生成">
            <a:extLst>
              <a:ext uri="{FF2B5EF4-FFF2-40B4-BE49-F238E27FC236}">
                <a16:creationId xmlns:a16="http://schemas.microsoft.com/office/drawing/2014/main" id="{D993D0C3-D90D-F1D9-F5A8-5AB302530402}"/>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b="65240"/>
          <a:stretch>
            <a:fillRect/>
          </a:stretch>
        </p:blipFill>
        <p:spPr>
          <a:xfrm>
            <a:off x="3187267" y="1706029"/>
            <a:ext cx="2755764" cy="1670510"/>
          </a:xfrm>
          <a:prstGeom prst="rect">
            <a:avLst/>
          </a:prstGeom>
        </p:spPr>
      </p:pic>
      <p:pic>
        <p:nvPicPr>
          <p:cNvPr id="59" name="图片 12">
            <a:extLst>
              <a:ext uri="{FF2B5EF4-FFF2-40B4-BE49-F238E27FC236}">
                <a16:creationId xmlns:a16="http://schemas.microsoft.com/office/drawing/2014/main" id="{4CA93B19-F7BF-1B10-E9E7-E861CF364914}"/>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6882"/>
          <a:stretch>
            <a:fillRect/>
          </a:stretch>
        </p:blipFill>
        <p:spPr>
          <a:xfrm>
            <a:off x="5655023" y="1698114"/>
            <a:ext cx="2264701" cy="1681415"/>
          </a:xfrm>
          <a:prstGeom prst="rect">
            <a:avLst/>
          </a:prstGeom>
        </p:spPr>
      </p:pic>
      <p:pic>
        <p:nvPicPr>
          <p:cNvPr id="60" name="图片 19" descr="一群人站在台上&#10;&#10;描述已自动生成">
            <a:extLst>
              <a:ext uri="{FF2B5EF4-FFF2-40B4-BE49-F238E27FC236}">
                <a16:creationId xmlns:a16="http://schemas.microsoft.com/office/drawing/2014/main" id="{50FE51EB-B4C9-8787-5A7B-EC7805DDD66D}"/>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366955" y="1686811"/>
            <a:ext cx="1609725" cy="1689727"/>
          </a:xfrm>
          <a:prstGeom prst="rect">
            <a:avLst/>
          </a:prstGeom>
        </p:spPr>
      </p:pic>
      <p:pic>
        <p:nvPicPr>
          <p:cNvPr id="61" name="图片 42">
            <a:extLst>
              <a:ext uri="{FF2B5EF4-FFF2-40B4-BE49-F238E27FC236}">
                <a16:creationId xmlns:a16="http://schemas.microsoft.com/office/drawing/2014/main" id="{9D54900F-EA9D-3B2B-FF63-215938DA3625}"/>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l="67813" t="34779"/>
          <a:stretch>
            <a:fillRect/>
          </a:stretch>
        </p:blipFill>
        <p:spPr>
          <a:xfrm>
            <a:off x="106186" y="3775609"/>
            <a:ext cx="2517556" cy="4483777"/>
          </a:xfrm>
          <a:prstGeom prst="rect">
            <a:avLst/>
          </a:prstGeom>
        </p:spPr>
      </p:pic>
      <p:sp>
        <p:nvSpPr>
          <p:cNvPr id="62" name="文本框 39">
            <a:extLst>
              <a:ext uri="{FF2B5EF4-FFF2-40B4-BE49-F238E27FC236}">
                <a16:creationId xmlns:a16="http://schemas.microsoft.com/office/drawing/2014/main" id="{F1135743-4B12-9B88-A91F-6B45144B32E8}"/>
              </a:ext>
            </a:extLst>
          </p:cNvPr>
          <p:cNvSpPr txBox="1"/>
          <p:nvPr/>
        </p:nvSpPr>
        <p:spPr>
          <a:xfrm>
            <a:off x="629051" y="4934329"/>
            <a:ext cx="1540267" cy="461665"/>
          </a:xfrm>
          <a:prstGeom prst="rect">
            <a:avLst/>
          </a:prstGeom>
          <a:noFill/>
        </p:spPr>
        <p:txBody>
          <a:bodyPr wrap="square">
            <a:spAutoFit/>
          </a:bodyPr>
          <a:lstStyle/>
          <a:p>
            <a:pPr algn="ctr"/>
            <a:r>
              <a:rPr lang="zh-CN" altLang="en-US" sz="1200" b="1" dirty="0">
                <a:solidFill>
                  <a:srgbClr val="FF0000"/>
                </a:solidFill>
                <a:latin typeface="微软雅黑" panose="020B0503020204020204" charset="-122"/>
                <a:ea typeface="微软雅黑" panose="020B0503020204020204" charset="-122"/>
                <a:cs typeface="微软雅黑" panose="020B0503020204020204" charset="-122"/>
              </a:rPr>
              <a:t>中华人民共和国体育法完成修订</a:t>
            </a:r>
            <a:endParaRPr lang="en-US" altLang="zh-CN" sz="1200" b="1" dirty="0">
              <a:solidFill>
                <a:srgbClr val="FF0000"/>
              </a:solidFill>
              <a:latin typeface="微软雅黑" panose="020B0503020204020204" charset="-122"/>
              <a:ea typeface="微软雅黑" panose="020B0503020204020204" charset="-122"/>
              <a:cs typeface="微软雅黑" panose="020B0503020204020204" charset="-122"/>
            </a:endParaRPr>
          </a:p>
        </p:txBody>
      </p:sp>
    </p:spTree>
    <p:extLst>
      <p:ext uri="{BB962C8B-B14F-4D97-AF65-F5344CB8AC3E}">
        <p14:creationId xmlns:p14="http://schemas.microsoft.com/office/powerpoint/2010/main" val="956264846"/>
      </p:ext>
    </p:extLst>
  </p:cSld>
  <p:clrMapOvr>
    <a:masterClrMapping/>
  </p:clrMapOvr>
  <p:transition>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7595789" y="286744"/>
            <a:ext cx="1083519" cy="830997"/>
          </a:xfrm>
          <a:prstGeom prst="rect">
            <a:avLst/>
          </a:prstGeom>
          <a:noFill/>
        </p:spPr>
        <p:txBody>
          <a:bodyPr wrap="square" rtlCol="0">
            <a:spAutoFit/>
          </a:bodyPr>
          <a:lstStyle/>
          <a:p>
            <a:r>
              <a:rPr lang="zh-CN" altLang="en-US" sz="2400" dirty="0">
                <a:solidFill>
                  <a:srgbClr val="FFFFFF">
                    <a:lumMod val="95000"/>
                  </a:srgbClr>
                </a:solidFill>
                <a:latin typeface="+mn-ea"/>
              </a:rPr>
              <a:t>第一部分</a:t>
            </a:r>
          </a:p>
        </p:txBody>
      </p:sp>
      <p:cxnSp>
        <p:nvCxnSpPr>
          <p:cNvPr id="6" name="直接连接符 5"/>
          <p:cNvCxnSpPr/>
          <p:nvPr/>
        </p:nvCxnSpPr>
        <p:spPr>
          <a:xfrm flipV="1">
            <a:off x="326037" y="710746"/>
            <a:ext cx="7771043" cy="36846"/>
          </a:xfrm>
          <a:prstGeom prst="line">
            <a:avLst/>
          </a:prstGeom>
          <a:ln w="44450">
            <a:solidFill>
              <a:srgbClr val="0852A4"/>
            </a:solidFill>
            <a:headEnd type="none"/>
          </a:ln>
        </p:spPr>
        <p:style>
          <a:lnRef idx="1">
            <a:schemeClr val="accent1"/>
          </a:lnRef>
          <a:fillRef idx="0">
            <a:schemeClr val="accent1"/>
          </a:fillRef>
          <a:effectRef idx="0">
            <a:schemeClr val="accent1"/>
          </a:effectRef>
          <a:fontRef idx="minor">
            <a:schemeClr val="tx1"/>
          </a:fontRef>
        </p:style>
      </p:cxnSp>
      <p:sp>
        <p:nvSpPr>
          <p:cNvPr id="7" name="Rectangle 11"/>
          <p:cNvSpPr>
            <a:spLocks noChangeArrowheads="1"/>
          </p:cNvSpPr>
          <p:nvPr/>
        </p:nvSpPr>
        <p:spPr bwMode="auto">
          <a:xfrm>
            <a:off x="333758" y="251291"/>
            <a:ext cx="285750" cy="400110"/>
          </a:xfrm>
          <a:prstGeom prst="rect">
            <a:avLst/>
          </a:prstGeom>
          <a:solidFill>
            <a:srgbClr val="0070C0"/>
          </a:solidFill>
          <a:ln>
            <a:noFill/>
          </a:ln>
        </p:spPr>
        <p:txBody>
          <a:bodyPr anchor="ctr">
            <a:spAutoFit/>
          </a:bodyPr>
          <a:lstStyle>
            <a:lvl1pPr eaLnBrk="0" hangingPunct="0">
              <a:defRPr sz="2000">
                <a:solidFill>
                  <a:srgbClr val="595959"/>
                </a:solidFill>
                <a:latin typeface="微软雅黑" panose="020B0503020204020204" pitchFamily="34" charset="-122"/>
                <a:ea typeface="宋体" panose="02010600030101010101" pitchFamily="2" charset="-122"/>
              </a:defRPr>
            </a:lvl1pPr>
            <a:lvl2pPr marL="742950" indent="-285750" eaLnBrk="0" hangingPunct="0">
              <a:defRPr sz="2000">
                <a:solidFill>
                  <a:srgbClr val="595959"/>
                </a:solidFill>
                <a:latin typeface="微软雅黑" panose="020B0503020204020204" pitchFamily="34" charset="-122"/>
                <a:ea typeface="宋体" panose="02010600030101010101" pitchFamily="2" charset="-122"/>
              </a:defRPr>
            </a:lvl2pPr>
            <a:lvl3pPr marL="1143000" indent="-228600" eaLnBrk="0" hangingPunct="0">
              <a:defRPr sz="2000">
                <a:solidFill>
                  <a:srgbClr val="595959"/>
                </a:solidFill>
                <a:latin typeface="微软雅黑" panose="020B0503020204020204" pitchFamily="34" charset="-122"/>
                <a:ea typeface="宋体" panose="02010600030101010101" pitchFamily="2" charset="-122"/>
              </a:defRPr>
            </a:lvl3pPr>
            <a:lvl4pPr marL="1600200" indent="-228600" eaLnBrk="0" hangingPunct="0">
              <a:defRPr sz="2000">
                <a:solidFill>
                  <a:srgbClr val="595959"/>
                </a:solidFill>
                <a:latin typeface="微软雅黑" panose="020B0503020204020204" pitchFamily="34" charset="-122"/>
                <a:ea typeface="宋体" panose="02010600030101010101" pitchFamily="2" charset="-122"/>
              </a:defRPr>
            </a:lvl4pPr>
            <a:lvl5pPr marL="2057400" indent="-228600" eaLnBrk="0" hangingPunct="0">
              <a:defRPr sz="2000">
                <a:solidFill>
                  <a:srgbClr val="595959"/>
                </a:solidFill>
                <a:latin typeface="微软雅黑" panose="020B0503020204020204" pitchFamily="34" charset="-122"/>
                <a:ea typeface="宋体" panose="02010600030101010101" pitchFamily="2" charset="-122"/>
              </a:defRPr>
            </a:lvl5pPr>
            <a:lvl6pPr marL="2514600" indent="-228600" eaLnBrk="0" fontAlgn="base" hangingPunct="0">
              <a:spcBef>
                <a:spcPct val="0"/>
              </a:spcBef>
              <a:spcAft>
                <a:spcPct val="0"/>
              </a:spcAft>
              <a:defRPr sz="2000">
                <a:solidFill>
                  <a:srgbClr val="595959"/>
                </a:solidFill>
                <a:latin typeface="微软雅黑" panose="020B0503020204020204" pitchFamily="34" charset="-122"/>
                <a:ea typeface="宋体" panose="02010600030101010101" pitchFamily="2" charset="-122"/>
              </a:defRPr>
            </a:lvl6pPr>
            <a:lvl7pPr marL="2971800" indent="-228600" eaLnBrk="0" fontAlgn="base" hangingPunct="0">
              <a:spcBef>
                <a:spcPct val="0"/>
              </a:spcBef>
              <a:spcAft>
                <a:spcPct val="0"/>
              </a:spcAft>
              <a:defRPr sz="2000">
                <a:solidFill>
                  <a:srgbClr val="595959"/>
                </a:solidFill>
                <a:latin typeface="微软雅黑" panose="020B0503020204020204" pitchFamily="34" charset="-122"/>
                <a:ea typeface="宋体" panose="02010600030101010101" pitchFamily="2" charset="-122"/>
              </a:defRPr>
            </a:lvl7pPr>
            <a:lvl8pPr marL="3429000" indent="-228600" eaLnBrk="0" fontAlgn="base" hangingPunct="0">
              <a:spcBef>
                <a:spcPct val="0"/>
              </a:spcBef>
              <a:spcAft>
                <a:spcPct val="0"/>
              </a:spcAft>
              <a:defRPr sz="2000">
                <a:solidFill>
                  <a:srgbClr val="595959"/>
                </a:solidFill>
                <a:latin typeface="微软雅黑" panose="020B0503020204020204" pitchFamily="34" charset="-122"/>
                <a:ea typeface="宋体" panose="02010600030101010101" pitchFamily="2" charset="-122"/>
              </a:defRPr>
            </a:lvl8pPr>
            <a:lvl9pPr marL="3886200" indent="-228600" eaLnBrk="0" fontAlgn="base" hangingPunct="0">
              <a:spcBef>
                <a:spcPct val="0"/>
              </a:spcBef>
              <a:spcAft>
                <a:spcPct val="0"/>
              </a:spcAft>
              <a:defRPr sz="2000">
                <a:solidFill>
                  <a:srgbClr val="595959"/>
                </a:solidFill>
                <a:latin typeface="微软雅黑" panose="020B0503020204020204" pitchFamily="34" charset="-122"/>
                <a:ea typeface="宋体" panose="02010600030101010101" pitchFamily="2" charset="-122"/>
              </a:defRPr>
            </a:lvl9pPr>
          </a:lstStyle>
          <a:p>
            <a:pPr eaLnBrk="1" hangingPunct="1"/>
            <a:endParaRPr lang="zh-CN" altLang="en-US">
              <a:latin typeface="+mn-ea"/>
              <a:ea typeface="+mn-ea"/>
            </a:endParaRPr>
          </a:p>
        </p:txBody>
      </p:sp>
      <p:sp>
        <p:nvSpPr>
          <p:cNvPr id="8" name="Rectangle 12"/>
          <p:cNvSpPr>
            <a:spLocks noChangeArrowheads="1"/>
          </p:cNvSpPr>
          <p:nvPr/>
        </p:nvSpPr>
        <p:spPr bwMode="auto">
          <a:xfrm>
            <a:off x="657608" y="251291"/>
            <a:ext cx="114300" cy="400110"/>
          </a:xfrm>
          <a:prstGeom prst="rect">
            <a:avLst/>
          </a:prstGeom>
          <a:solidFill>
            <a:srgbClr val="065CBA">
              <a:alpha val="70000"/>
            </a:srgbClr>
          </a:solidFill>
          <a:ln>
            <a:noFill/>
          </a:ln>
        </p:spPr>
        <p:txBody>
          <a:bodyPr anchor="ctr">
            <a:spAutoFit/>
          </a:bodyPr>
          <a:lstStyle>
            <a:lvl1pPr eaLnBrk="0" hangingPunct="0">
              <a:defRPr sz="2000">
                <a:solidFill>
                  <a:srgbClr val="595959"/>
                </a:solidFill>
                <a:latin typeface="微软雅黑" panose="020B0503020204020204" pitchFamily="34" charset="-122"/>
                <a:ea typeface="宋体" panose="02010600030101010101" pitchFamily="2" charset="-122"/>
              </a:defRPr>
            </a:lvl1pPr>
            <a:lvl2pPr marL="742950" indent="-285750" eaLnBrk="0" hangingPunct="0">
              <a:defRPr sz="2000">
                <a:solidFill>
                  <a:srgbClr val="595959"/>
                </a:solidFill>
                <a:latin typeface="微软雅黑" panose="020B0503020204020204" pitchFamily="34" charset="-122"/>
                <a:ea typeface="宋体" panose="02010600030101010101" pitchFamily="2" charset="-122"/>
              </a:defRPr>
            </a:lvl2pPr>
            <a:lvl3pPr marL="1143000" indent="-228600" eaLnBrk="0" hangingPunct="0">
              <a:defRPr sz="2000">
                <a:solidFill>
                  <a:srgbClr val="595959"/>
                </a:solidFill>
                <a:latin typeface="微软雅黑" panose="020B0503020204020204" pitchFamily="34" charset="-122"/>
                <a:ea typeface="宋体" panose="02010600030101010101" pitchFamily="2" charset="-122"/>
              </a:defRPr>
            </a:lvl3pPr>
            <a:lvl4pPr marL="1600200" indent="-228600" eaLnBrk="0" hangingPunct="0">
              <a:defRPr sz="2000">
                <a:solidFill>
                  <a:srgbClr val="595959"/>
                </a:solidFill>
                <a:latin typeface="微软雅黑" panose="020B0503020204020204" pitchFamily="34" charset="-122"/>
                <a:ea typeface="宋体" panose="02010600030101010101" pitchFamily="2" charset="-122"/>
              </a:defRPr>
            </a:lvl4pPr>
            <a:lvl5pPr marL="2057400" indent="-228600" eaLnBrk="0" hangingPunct="0">
              <a:defRPr sz="2000">
                <a:solidFill>
                  <a:srgbClr val="595959"/>
                </a:solidFill>
                <a:latin typeface="微软雅黑" panose="020B0503020204020204" pitchFamily="34" charset="-122"/>
                <a:ea typeface="宋体" panose="02010600030101010101" pitchFamily="2" charset="-122"/>
              </a:defRPr>
            </a:lvl5pPr>
            <a:lvl6pPr marL="2514600" indent="-228600" eaLnBrk="0" fontAlgn="base" hangingPunct="0">
              <a:spcBef>
                <a:spcPct val="0"/>
              </a:spcBef>
              <a:spcAft>
                <a:spcPct val="0"/>
              </a:spcAft>
              <a:defRPr sz="2000">
                <a:solidFill>
                  <a:srgbClr val="595959"/>
                </a:solidFill>
                <a:latin typeface="微软雅黑" panose="020B0503020204020204" pitchFamily="34" charset="-122"/>
                <a:ea typeface="宋体" panose="02010600030101010101" pitchFamily="2" charset="-122"/>
              </a:defRPr>
            </a:lvl6pPr>
            <a:lvl7pPr marL="2971800" indent="-228600" eaLnBrk="0" fontAlgn="base" hangingPunct="0">
              <a:spcBef>
                <a:spcPct val="0"/>
              </a:spcBef>
              <a:spcAft>
                <a:spcPct val="0"/>
              </a:spcAft>
              <a:defRPr sz="2000">
                <a:solidFill>
                  <a:srgbClr val="595959"/>
                </a:solidFill>
                <a:latin typeface="微软雅黑" panose="020B0503020204020204" pitchFamily="34" charset="-122"/>
                <a:ea typeface="宋体" panose="02010600030101010101" pitchFamily="2" charset="-122"/>
              </a:defRPr>
            </a:lvl7pPr>
            <a:lvl8pPr marL="3429000" indent="-228600" eaLnBrk="0" fontAlgn="base" hangingPunct="0">
              <a:spcBef>
                <a:spcPct val="0"/>
              </a:spcBef>
              <a:spcAft>
                <a:spcPct val="0"/>
              </a:spcAft>
              <a:defRPr sz="2000">
                <a:solidFill>
                  <a:srgbClr val="595959"/>
                </a:solidFill>
                <a:latin typeface="微软雅黑" panose="020B0503020204020204" pitchFamily="34" charset="-122"/>
                <a:ea typeface="宋体" panose="02010600030101010101" pitchFamily="2" charset="-122"/>
              </a:defRPr>
            </a:lvl8pPr>
            <a:lvl9pPr marL="3886200" indent="-228600" eaLnBrk="0" fontAlgn="base" hangingPunct="0">
              <a:spcBef>
                <a:spcPct val="0"/>
              </a:spcBef>
              <a:spcAft>
                <a:spcPct val="0"/>
              </a:spcAft>
              <a:defRPr sz="2000">
                <a:solidFill>
                  <a:srgbClr val="595959"/>
                </a:solidFill>
                <a:latin typeface="微软雅黑" panose="020B0503020204020204" pitchFamily="34" charset="-122"/>
                <a:ea typeface="宋体" panose="02010600030101010101" pitchFamily="2" charset="-122"/>
              </a:defRPr>
            </a:lvl9pPr>
          </a:lstStyle>
          <a:p>
            <a:pPr eaLnBrk="1" hangingPunct="1"/>
            <a:endParaRPr lang="zh-CN" altLang="en-US">
              <a:latin typeface="+mn-ea"/>
              <a:ea typeface="+mn-ea"/>
            </a:endParaRPr>
          </a:p>
        </p:txBody>
      </p:sp>
      <p:sp>
        <p:nvSpPr>
          <p:cNvPr id="9" name="Rectangle 13"/>
          <p:cNvSpPr>
            <a:spLocks noChangeArrowheads="1"/>
          </p:cNvSpPr>
          <p:nvPr/>
        </p:nvSpPr>
        <p:spPr bwMode="auto">
          <a:xfrm flipH="1">
            <a:off x="790958" y="251291"/>
            <a:ext cx="55960" cy="400110"/>
          </a:xfrm>
          <a:prstGeom prst="rect">
            <a:avLst/>
          </a:prstGeom>
          <a:solidFill>
            <a:srgbClr val="0070C0">
              <a:alpha val="48000"/>
            </a:srgbClr>
          </a:solidFill>
          <a:ln>
            <a:noFill/>
          </a:ln>
        </p:spPr>
        <p:txBody>
          <a:bodyPr anchor="ctr">
            <a:spAutoFit/>
          </a:bodyPr>
          <a:lstStyle>
            <a:lvl1pPr eaLnBrk="0" hangingPunct="0">
              <a:defRPr sz="2000">
                <a:solidFill>
                  <a:srgbClr val="595959"/>
                </a:solidFill>
                <a:latin typeface="微软雅黑" panose="020B0503020204020204" pitchFamily="34" charset="-122"/>
                <a:ea typeface="宋体" panose="02010600030101010101" pitchFamily="2" charset="-122"/>
              </a:defRPr>
            </a:lvl1pPr>
            <a:lvl2pPr marL="742950" indent="-285750" eaLnBrk="0" hangingPunct="0">
              <a:defRPr sz="2000">
                <a:solidFill>
                  <a:srgbClr val="595959"/>
                </a:solidFill>
                <a:latin typeface="微软雅黑" panose="020B0503020204020204" pitchFamily="34" charset="-122"/>
                <a:ea typeface="宋体" panose="02010600030101010101" pitchFamily="2" charset="-122"/>
              </a:defRPr>
            </a:lvl2pPr>
            <a:lvl3pPr marL="1143000" indent="-228600" eaLnBrk="0" hangingPunct="0">
              <a:defRPr sz="2000">
                <a:solidFill>
                  <a:srgbClr val="595959"/>
                </a:solidFill>
                <a:latin typeface="微软雅黑" panose="020B0503020204020204" pitchFamily="34" charset="-122"/>
                <a:ea typeface="宋体" panose="02010600030101010101" pitchFamily="2" charset="-122"/>
              </a:defRPr>
            </a:lvl3pPr>
            <a:lvl4pPr marL="1600200" indent="-228600" eaLnBrk="0" hangingPunct="0">
              <a:defRPr sz="2000">
                <a:solidFill>
                  <a:srgbClr val="595959"/>
                </a:solidFill>
                <a:latin typeface="微软雅黑" panose="020B0503020204020204" pitchFamily="34" charset="-122"/>
                <a:ea typeface="宋体" panose="02010600030101010101" pitchFamily="2" charset="-122"/>
              </a:defRPr>
            </a:lvl4pPr>
            <a:lvl5pPr marL="2057400" indent="-228600" eaLnBrk="0" hangingPunct="0">
              <a:defRPr sz="2000">
                <a:solidFill>
                  <a:srgbClr val="595959"/>
                </a:solidFill>
                <a:latin typeface="微软雅黑" panose="020B0503020204020204" pitchFamily="34" charset="-122"/>
                <a:ea typeface="宋体" panose="02010600030101010101" pitchFamily="2" charset="-122"/>
              </a:defRPr>
            </a:lvl5pPr>
            <a:lvl6pPr marL="2514600" indent="-228600" eaLnBrk="0" fontAlgn="base" hangingPunct="0">
              <a:spcBef>
                <a:spcPct val="0"/>
              </a:spcBef>
              <a:spcAft>
                <a:spcPct val="0"/>
              </a:spcAft>
              <a:defRPr sz="2000">
                <a:solidFill>
                  <a:srgbClr val="595959"/>
                </a:solidFill>
                <a:latin typeface="微软雅黑" panose="020B0503020204020204" pitchFamily="34" charset="-122"/>
                <a:ea typeface="宋体" panose="02010600030101010101" pitchFamily="2" charset="-122"/>
              </a:defRPr>
            </a:lvl6pPr>
            <a:lvl7pPr marL="2971800" indent="-228600" eaLnBrk="0" fontAlgn="base" hangingPunct="0">
              <a:spcBef>
                <a:spcPct val="0"/>
              </a:spcBef>
              <a:spcAft>
                <a:spcPct val="0"/>
              </a:spcAft>
              <a:defRPr sz="2000">
                <a:solidFill>
                  <a:srgbClr val="595959"/>
                </a:solidFill>
                <a:latin typeface="微软雅黑" panose="020B0503020204020204" pitchFamily="34" charset="-122"/>
                <a:ea typeface="宋体" panose="02010600030101010101" pitchFamily="2" charset="-122"/>
              </a:defRPr>
            </a:lvl7pPr>
            <a:lvl8pPr marL="3429000" indent="-228600" eaLnBrk="0" fontAlgn="base" hangingPunct="0">
              <a:spcBef>
                <a:spcPct val="0"/>
              </a:spcBef>
              <a:spcAft>
                <a:spcPct val="0"/>
              </a:spcAft>
              <a:defRPr sz="2000">
                <a:solidFill>
                  <a:srgbClr val="595959"/>
                </a:solidFill>
                <a:latin typeface="微软雅黑" panose="020B0503020204020204" pitchFamily="34" charset="-122"/>
                <a:ea typeface="宋体" panose="02010600030101010101" pitchFamily="2" charset="-122"/>
              </a:defRPr>
            </a:lvl8pPr>
            <a:lvl9pPr marL="3886200" indent="-228600" eaLnBrk="0" fontAlgn="base" hangingPunct="0">
              <a:spcBef>
                <a:spcPct val="0"/>
              </a:spcBef>
              <a:spcAft>
                <a:spcPct val="0"/>
              </a:spcAft>
              <a:defRPr sz="2000">
                <a:solidFill>
                  <a:srgbClr val="595959"/>
                </a:solidFill>
                <a:latin typeface="微软雅黑" panose="020B0503020204020204" pitchFamily="34" charset="-122"/>
                <a:ea typeface="宋体" panose="02010600030101010101" pitchFamily="2" charset="-122"/>
              </a:defRPr>
            </a:lvl9pPr>
          </a:lstStyle>
          <a:p>
            <a:pPr eaLnBrk="1" hangingPunct="1"/>
            <a:endParaRPr lang="zh-CN" altLang="en-US">
              <a:latin typeface="+mn-ea"/>
              <a:ea typeface="+mn-ea"/>
            </a:endParaRPr>
          </a:p>
        </p:txBody>
      </p:sp>
      <p:sp>
        <p:nvSpPr>
          <p:cNvPr id="10" name="文本框 9"/>
          <p:cNvSpPr txBox="1"/>
          <p:nvPr/>
        </p:nvSpPr>
        <p:spPr>
          <a:xfrm>
            <a:off x="899165" y="219320"/>
            <a:ext cx="6990095" cy="461665"/>
          </a:xfrm>
          <a:prstGeom prst="rect">
            <a:avLst/>
          </a:prstGeom>
          <a:noFill/>
        </p:spPr>
        <p:txBody>
          <a:bodyPr wrap="square" rtlCol="0">
            <a:spAutoFit/>
          </a:bodyPr>
          <a:lstStyle/>
          <a:p>
            <a:r>
              <a:rPr lang="zh-CN" altLang="en-US" sz="2400" b="1" dirty="0">
                <a:solidFill>
                  <a:srgbClr val="DDDDDD">
                    <a:lumMod val="25000"/>
                  </a:srgbClr>
                </a:solidFill>
                <a:latin typeface="微软雅黑" panose="020B0503020204020204" pitchFamily="34" charset="-122"/>
                <a:ea typeface="微软雅黑" panose="020B0503020204020204" pitchFamily="34" charset="-122"/>
              </a:rPr>
              <a:t>项目背景</a:t>
            </a:r>
            <a:endParaRPr lang="en-US" altLang="zh-CN" sz="2400" b="1" dirty="0">
              <a:solidFill>
                <a:srgbClr val="DDDDDD">
                  <a:lumMod val="25000"/>
                </a:srgbClr>
              </a:solidFill>
              <a:latin typeface="微软雅黑" panose="020B0503020204020204" pitchFamily="34" charset="-122"/>
              <a:ea typeface="微软雅黑" panose="020B0503020204020204" pitchFamily="34" charset="-122"/>
            </a:endParaRPr>
          </a:p>
        </p:txBody>
      </p:sp>
      <p:sp>
        <p:nvSpPr>
          <p:cNvPr id="2" name="圆角矩形 45">
            <a:extLst>
              <a:ext uri="{FF2B5EF4-FFF2-40B4-BE49-F238E27FC236}">
                <a16:creationId xmlns:a16="http://schemas.microsoft.com/office/drawing/2014/main" id="{FEE45238-A5D0-5562-705B-454918A8099D}"/>
              </a:ext>
            </a:extLst>
          </p:cNvPr>
          <p:cNvSpPr/>
          <p:nvPr/>
        </p:nvSpPr>
        <p:spPr>
          <a:xfrm>
            <a:off x="4631927" y="1171594"/>
            <a:ext cx="4362082" cy="5233779"/>
          </a:xfrm>
          <a:prstGeom prst="roundRect">
            <a:avLst>
              <a:gd name="adj" fmla="val 6887"/>
            </a:avLst>
          </a:prstGeom>
          <a:solidFill>
            <a:schemeClr val="bg1"/>
          </a:solidFill>
          <a:ln>
            <a:noFill/>
          </a:ln>
          <a:effectLst>
            <a:outerShdw blurRad="193774" dist="48319" dir="2700000" algn="tl" rotWithShape="0">
              <a:prstClr val="black">
                <a:alpha val="14895"/>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圆角矩形 44">
            <a:extLst>
              <a:ext uri="{FF2B5EF4-FFF2-40B4-BE49-F238E27FC236}">
                <a16:creationId xmlns:a16="http://schemas.microsoft.com/office/drawing/2014/main" id="{A3ADEE86-69FD-4997-89A6-574E8B9E63EA}"/>
              </a:ext>
            </a:extLst>
          </p:cNvPr>
          <p:cNvSpPr/>
          <p:nvPr/>
        </p:nvSpPr>
        <p:spPr>
          <a:xfrm>
            <a:off x="175716" y="1171594"/>
            <a:ext cx="4362082" cy="5233779"/>
          </a:xfrm>
          <a:prstGeom prst="roundRect">
            <a:avLst>
              <a:gd name="adj" fmla="val 6887"/>
            </a:avLst>
          </a:prstGeom>
          <a:solidFill>
            <a:schemeClr val="bg1"/>
          </a:solidFill>
          <a:ln>
            <a:noFill/>
          </a:ln>
          <a:effectLst>
            <a:outerShdw blurRad="193774" dist="48319" dir="2700000" algn="tl" rotWithShape="0">
              <a:prstClr val="black">
                <a:alpha val="14895"/>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grpSp>
        <p:nvGrpSpPr>
          <p:cNvPr id="4" name="组合 4">
            <a:extLst>
              <a:ext uri="{FF2B5EF4-FFF2-40B4-BE49-F238E27FC236}">
                <a16:creationId xmlns:a16="http://schemas.microsoft.com/office/drawing/2014/main" id="{0F564D15-D96C-2D3D-FE0F-A8F21218B429}"/>
              </a:ext>
            </a:extLst>
          </p:cNvPr>
          <p:cNvGrpSpPr/>
          <p:nvPr/>
        </p:nvGrpSpPr>
        <p:grpSpPr>
          <a:xfrm>
            <a:off x="4804413" y="4477628"/>
            <a:ext cx="4063229" cy="1194521"/>
            <a:chOff x="6433766" y="4533942"/>
            <a:chExt cx="5888355" cy="1390650"/>
          </a:xfrm>
        </p:grpSpPr>
        <p:pic>
          <p:nvPicPr>
            <p:cNvPr id="11" name="图片 5">
              <a:extLst>
                <a:ext uri="{FF2B5EF4-FFF2-40B4-BE49-F238E27FC236}">
                  <a16:creationId xmlns:a16="http://schemas.microsoft.com/office/drawing/2014/main" id="{154C1DD9-7A1C-92F9-D098-4511AEFEC1E9}"/>
                </a:ext>
              </a:extLst>
            </p:cNvPr>
            <p:cNvPicPr>
              <a:picLocks noChangeAspect="1"/>
            </p:cNvPicPr>
            <p:nvPr/>
          </p:nvPicPr>
          <p:blipFill>
            <a:blip r:embed="rId3"/>
            <a:srcRect r="40"/>
            <a:stretch>
              <a:fillRect/>
            </a:stretch>
          </p:blipFill>
          <p:spPr>
            <a:xfrm>
              <a:off x="6433766" y="4533942"/>
              <a:ext cx="1974215" cy="1390650"/>
            </a:xfrm>
            <a:prstGeom prst="rect">
              <a:avLst/>
            </a:prstGeom>
          </p:spPr>
        </p:pic>
        <p:pic>
          <p:nvPicPr>
            <p:cNvPr id="12" name="图片 6" descr="E:\学校比赛\智慧体育\PPT图片\近视眼.jpg近视眼">
              <a:extLst>
                <a:ext uri="{FF2B5EF4-FFF2-40B4-BE49-F238E27FC236}">
                  <a16:creationId xmlns:a16="http://schemas.microsoft.com/office/drawing/2014/main" id="{F7A29185-292B-252F-500B-BD2C91CF9836}"/>
                </a:ext>
              </a:extLst>
            </p:cNvPr>
            <p:cNvPicPr>
              <a:picLocks noChangeAspect="1"/>
            </p:cNvPicPr>
            <p:nvPr/>
          </p:nvPicPr>
          <p:blipFill>
            <a:blip r:embed="rId4"/>
            <a:srcRect/>
            <a:stretch>
              <a:fillRect/>
            </a:stretch>
          </p:blipFill>
          <p:spPr>
            <a:xfrm>
              <a:off x="8407981" y="4538387"/>
              <a:ext cx="1906905" cy="1386205"/>
            </a:xfrm>
            <a:prstGeom prst="rect">
              <a:avLst/>
            </a:prstGeom>
          </p:spPr>
        </p:pic>
        <p:pic>
          <p:nvPicPr>
            <p:cNvPr id="13" name="图片 7">
              <a:extLst>
                <a:ext uri="{FF2B5EF4-FFF2-40B4-BE49-F238E27FC236}">
                  <a16:creationId xmlns:a16="http://schemas.microsoft.com/office/drawing/2014/main" id="{18FC8A7D-FF46-CD6B-5E1E-A1ACB0A93C74}"/>
                </a:ext>
              </a:extLst>
            </p:cNvPr>
            <p:cNvPicPr>
              <a:picLocks noChangeAspect="1"/>
            </p:cNvPicPr>
            <p:nvPr/>
          </p:nvPicPr>
          <p:blipFill>
            <a:blip r:embed="rId5"/>
            <a:stretch>
              <a:fillRect/>
            </a:stretch>
          </p:blipFill>
          <p:spPr>
            <a:xfrm>
              <a:off x="10314886" y="4538069"/>
              <a:ext cx="2007235" cy="1382395"/>
            </a:xfrm>
            <a:prstGeom prst="rect">
              <a:avLst/>
            </a:prstGeom>
          </p:spPr>
        </p:pic>
      </p:grpSp>
      <p:grpSp>
        <p:nvGrpSpPr>
          <p:cNvPr id="14" name="组合 8">
            <a:extLst>
              <a:ext uri="{FF2B5EF4-FFF2-40B4-BE49-F238E27FC236}">
                <a16:creationId xmlns:a16="http://schemas.microsoft.com/office/drawing/2014/main" id="{3B99687C-AB22-86BA-B0E4-8E298A58A71F}"/>
              </a:ext>
            </a:extLst>
          </p:cNvPr>
          <p:cNvGrpSpPr/>
          <p:nvPr/>
        </p:nvGrpSpPr>
        <p:grpSpPr>
          <a:xfrm>
            <a:off x="4804414" y="2192874"/>
            <a:ext cx="4063228" cy="1240041"/>
            <a:chOff x="6410619" y="2249187"/>
            <a:chExt cx="5151534" cy="1202319"/>
          </a:xfrm>
        </p:grpSpPr>
        <p:pic>
          <p:nvPicPr>
            <p:cNvPr id="15" name="图片 9">
              <a:extLst>
                <a:ext uri="{FF2B5EF4-FFF2-40B4-BE49-F238E27FC236}">
                  <a16:creationId xmlns:a16="http://schemas.microsoft.com/office/drawing/2014/main" id="{61AC9163-73B0-8BFD-5742-436B557D0366}"/>
                </a:ext>
              </a:extLst>
            </p:cNvPr>
            <p:cNvPicPr>
              <a:picLocks noChangeAspect="1"/>
            </p:cNvPicPr>
            <p:nvPr/>
          </p:nvPicPr>
          <p:blipFill>
            <a:blip r:embed="rId6"/>
            <a:srcRect r="-34"/>
            <a:stretch>
              <a:fillRect/>
            </a:stretch>
          </p:blipFill>
          <p:spPr>
            <a:xfrm>
              <a:off x="6410619" y="2256986"/>
              <a:ext cx="1728969" cy="1194520"/>
            </a:xfrm>
            <a:prstGeom prst="rect">
              <a:avLst/>
            </a:prstGeom>
          </p:spPr>
        </p:pic>
        <p:pic>
          <p:nvPicPr>
            <p:cNvPr id="16" name="图片 10">
              <a:extLst>
                <a:ext uri="{FF2B5EF4-FFF2-40B4-BE49-F238E27FC236}">
                  <a16:creationId xmlns:a16="http://schemas.microsoft.com/office/drawing/2014/main" id="{FA5465BA-EAE6-179F-31F7-D7ABB4AA2AA0}"/>
                </a:ext>
              </a:extLst>
            </p:cNvPr>
            <p:cNvPicPr>
              <a:picLocks noChangeAspect="1"/>
            </p:cNvPicPr>
            <p:nvPr/>
          </p:nvPicPr>
          <p:blipFill>
            <a:blip r:embed="rId7"/>
            <a:stretch>
              <a:fillRect/>
            </a:stretch>
          </p:blipFill>
          <p:spPr>
            <a:xfrm>
              <a:off x="8139588" y="2249187"/>
              <a:ext cx="1676934" cy="1189440"/>
            </a:xfrm>
            <a:prstGeom prst="rect">
              <a:avLst/>
            </a:prstGeom>
          </p:spPr>
        </p:pic>
        <p:pic>
          <p:nvPicPr>
            <p:cNvPr id="17" name="图片 11">
              <a:extLst>
                <a:ext uri="{FF2B5EF4-FFF2-40B4-BE49-F238E27FC236}">
                  <a16:creationId xmlns:a16="http://schemas.microsoft.com/office/drawing/2014/main" id="{72DDA0F0-C9BE-1BF7-3C76-7653130D9D85}"/>
                </a:ext>
              </a:extLst>
            </p:cNvPr>
            <p:cNvPicPr>
              <a:picLocks noChangeAspect="1"/>
            </p:cNvPicPr>
            <p:nvPr/>
          </p:nvPicPr>
          <p:blipFill>
            <a:blip r:embed="rId8"/>
            <a:stretch>
              <a:fillRect/>
            </a:stretch>
          </p:blipFill>
          <p:spPr>
            <a:xfrm>
              <a:off x="9831909" y="2262066"/>
              <a:ext cx="1730244" cy="1189440"/>
            </a:xfrm>
            <a:prstGeom prst="rect">
              <a:avLst/>
            </a:prstGeom>
          </p:spPr>
        </p:pic>
      </p:grpSp>
      <p:sp>
        <p:nvSpPr>
          <p:cNvPr id="18" name="矩形 12">
            <a:extLst>
              <a:ext uri="{FF2B5EF4-FFF2-40B4-BE49-F238E27FC236}">
                <a16:creationId xmlns:a16="http://schemas.microsoft.com/office/drawing/2014/main" id="{29D9FC4C-DCE0-6B2F-A813-5321B95EA363}"/>
              </a:ext>
            </a:extLst>
          </p:cNvPr>
          <p:cNvSpPr/>
          <p:nvPr/>
        </p:nvSpPr>
        <p:spPr>
          <a:xfrm>
            <a:off x="358811" y="4161581"/>
            <a:ext cx="1865024" cy="1515745"/>
          </a:xfrm>
          <a:prstGeom prst="rect">
            <a:avLst/>
          </a:prstGeom>
          <a:solidFill>
            <a:srgbClr val="BA474F">
              <a:alpha val="80000"/>
            </a:srgb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19" name="矩形 14">
            <a:extLst>
              <a:ext uri="{FF2B5EF4-FFF2-40B4-BE49-F238E27FC236}">
                <a16:creationId xmlns:a16="http://schemas.microsoft.com/office/drawing/2014/main" id="{8E0B9736-1BE2-72C1-6731-4369A1E94107}"/>
              </a:ext>
            </a:extLst>
          </p:cNvPr>
          <p:cNvSpPr/>
          <p:nvPr/>
        </p:nvSpPr>
        <p:spPr>
          <a:xfrm>
            <a:off x="359606" y="4161581"/>
            <a:ext cx="1865024" cy="33327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0" name="图片 20" descr="C:\Users\华为\Desktop\标准乱.jpg标准乱">
            <a:extLst>
              <a:ext uri="{FF2B5EF4-FFF2-40B4-BE49-F238E27FC236}">
                <a16:creationId xmlns:a16="http://schemas.microsoft.com/office/drawing/2014/main" id="{36913C8D-3909-3056-4BD2-BF740EA6566D}"/>
              </a:ext>
            </a:extLst>
          </p:cNvPr>
          <p:cNvPicPr>
            <a:picLocks noChangeAspect="1"/>
          </p:cNvPicPr>
          <p:nvPr/>
        </p:nvPicPr>
        <p:blipFill rotWithShape="1">
          <a:blip r:embed="rId9"/>
          <a:srcRect/>
          <a:stretch>
            <a:fillRect/>
          </a:stretch>
        </p:blipFill>
        <p:spPr>
          <a:xfrm>
            <a:off x="360401" y="4494321"/>
            <a:ext cx="1866246" cy="1183005"/>
          </a:xfrm>
          <a:prstGeom prst="rect">
            <a:avLst/>
          </a:prstGeom>
        </p:spPr>
      </p:pic>
      <p:sp>
        <p:nvSpPr>
          <p:cNvPr id="21" name="文本框 16">
            <a:extLst>
              <a:ext uri="{FF2B5EF4-FFF2-40B4-BE49-F238E27FC236}">
                <a16:creationId xmlns:a16="http://schemas.microsoft.com/office/drawing/2014/main" id="{845719B4-8285-37B6-2B8E-4DAEDBDF2423}"/>
              </a:ext>
            </a:extLst>
          </p:cNvPr>
          <p:cNvSpPr txBox="1"/>
          <p:nvPr/>
        </p:nvSpPr>
        <p:spPr>
          <a:xfrm>
            <a:off x="503894" y="4159095"/>
            <a:ext cx="1606796" cy="338554"/>
          </a:xfrm>
          <a:prstGeom prst="rect">
            <a:avLst/>
          </a:prstGeom>
          <a:noFill/>
        </p:spPr>
        <p:txBody>
          <a:bodyPr wrap="square" rtlCol="0">
            <a:spAutoFit/>
          </a:bodyPr>
          <a:lstStyle/>
          <a:p>
            <a:pPr algn="ctr"/>
            <a:r>
              <a:rPr kumimoji="1" lang="zh-CN" altLang="en-US" sz="1600" b="1" dirty="0">
                <a:solidFill>
                  <a:schemeClr val="bg1"/>
                </a:solidFill>
                <a:effectLst>
                  <a:outerShdw blurRad="3149" sx="1000" sy="1000" algn="ctr" rotWithShape="0">
                    <a:srgbClr val="474650"/>
                  </a:outerShdw>
                </a:effectLst>
                <a:latin typeface="微软雅黑" panose="020B0503020204020204" charset="-122"/>
                <a:ea typeface="微软雅黑" panose="020B0503020204020204" charset="-122"/>
                <a:sym typeface="+mn-ea"/>
              </a:rPr>
              <a:t>学生体测机会少</a:t>
            </a:r>
          </a:p>
        </p:txBody>
      </p:sp>
      <p:pic>
        <p:nvPicPr>
          <p:cNvPr id="25" name="图片 18" descr="C:\Users\华为\Desktop\监管难.jpeg监管难">
            <a:extLst>
              <a:ext uri="{FF2B5EF4-FFF2-40B4-BE49-F238E27FC236}">
                <a16:creationId xmlns:a16="http://schemas.microsoft.com/office/drawing/2014/main" id="{24CC8C9D-2ADD-7DA8-E0F9-1BD491F4265C}"/>
              </a:ext>
            </a:extLst>
          </p:cNvPr>
          <p:cNvPicPr>
            <a:picLocks noChangeAspect="1"/>
          </p:cNvPicPr>
          <p:nvPr/>
        </p:nvPicPr>
        <p:blipFill rotWithShape="1">
          <a:blip r:embed="rId10"/>
          <a:srcRect/>
          <a:stretch>
            <a:fillRect/>
          </a:stretch>
        </p:blipFill>
        <p:spPr>
          <a:xfrm>
            <a:off x="1503906" y="2053078"/>
            <a:ext cx="1954642" cy="1246762"/>
          </a:xfrm>
          <a:prstGeom prst="rect">
            <a:avLst/>
          </a:prstGeom>
        </p:spPr>
      </p:pic>
      <p:sp>
        <p:nvSpPr>
          <p:cNvPr id="26" name="矩形 23">
            <a:extLst>
              <a:ext uri="{FF2B5EF4-FFF2-40B4-BE49-F238E27FC236}">
                <a16:creationId xmlns:a16="http://schemas.microsoft.com/office/drawing/2014/main" id="{B91E81EE-7293-3BE1-AE9B-11C32F94C8D1}"/>
              </a:ext>
            </a:extLst>
          </p:cNvPr>
          <p:cNvSpPr/>
          <p:nvPr/>
        </p:nvSpPr>
        <p:spPr>
          <a:xfrm>
            <a:off x="1504541" y="1728192"/>
            <a:ext cx="1953596" cy="33337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4">
            <a:extLst>
              <a:ext uri="{FF2B5EF4-FFF2-40B4-BE49-F238E27FC236}">
                <a16:creationId xmlns:a16="http://schemas.microsoft.com/office/drawing/2014/main" id="{3FA7606C-2C69-F3A8-6752-583FE62E4D03}"/>
              </a:ext>
            </a:extLst>
          </p:cNvPr>
          <p:cNvSpPr txBox="1"/>
          <p:nvPr/>
        </p:nvSpPr>
        <p:spPr>
          <a:xfrm>
            <a:off x="1621135" y="1724248"/>
            <a:ext cx="1753095" cy="338554"/>
          </a:xfrm>
          <a:prstGeom prst="rect">
            <a:avLst/>
          </a:prstGeom>
          <a:noFill/>
        </p:spPr>
        <p:txBody>
          <a:bodyPr wrap="square" rtlCol="0">
            <a:spAutoFit/>
          </a:bodyPr>
          <a:lstStyle/>
          <a:p>
            <a:pPr algn="ctr">
              <a:buClrTx/>
              <a:buSzTx/>
              <a:buFontTx/>
            </a:pPr>
            <a:r>
              <a:rPr kumimoji="1" lang="zh-CN" altLang="en-US" sz="1600" b="1" dirty="0">
                <a:solidFill>
                  <a:schemeClr val="bg1"/>
                </a:solidFill>
                <a:effectLst>
                  <a:outerShdw blurRad="3149" sx="1000" sy="1000" algn="ctr" rotWithShape="0">
                    <a:srgbClr val="474650"/>
                  </a:outerShdw>
                </a:effectLst>
                <a:latin typeface="微软雅黑" panose="020B0503020204020204" charset="-122"/>
                <a:ea typeface="微软雅黑" panose="020B0503020204020204" charset="-122"/>
                <a:sym typeface="+mn-ea"/>
              </a:rPr>
              <a:t>体测工作量大</a:t>
            </a:r>
          </a:p>
        </p:txBody>
      </p:sp>
      <p:pic>
        <p:nvPicPr>
          <p:cNvPr id="28" name="图片 29" descr="C:\Users\华为\Desktop\成本高.png成本高">
            <a:extLst>
              <a:ext uri="{FF2B5EF4-FFF2-40B4-BE49-F238E27FC236}">
                <a16:creationId xmlns:a16="http://schemas.microsoft.com/office/drawing/2014/main" id="{7B466077-B2A2-3AF6-8400-3979A495DA82}"/>
              </a:ext>
            </a:extLst>
          </p:cNvPr>
          <p:cNvPicPr>
            <a:picLocks noChangeAspect="1"/>
          </p:cNvPicPr>
          <p:nvPr/>
        </p:nvPicPr>
        <p:blipFill rotWithShape="1">
          <a:blip r:embed="rId11"/>
          <a:srcRect/>
          <a:stretch>
            <a:fillRect/>
          </a:stretch>
        </p:blipFill>
        <p:spPr>
          <a:xfrm>
            <a:off x="2435263" y="4503331"/>
            <a:ext cx="1955688" cy="1184910"/>
          </a:xfrm>
          <a:prstGeom prst="rect">
            <a:avLst/>
          </a:prstGeom>
        </p:spPr>
      </p:pic>
      <p:sp>
        <p:nvSpPr>
          <p:cNvPr id="29" name="矩形 27">
            <a:extLst>
              <a:ext uri="{FF2B5EF4-FFF2-40B4-BE49-F238E27FC236}">
                <a16:creationId xmlns:a16="http://schemas.microsoft.com/office/drawing/2014/main" id="{6124FF24-C91D-52A9-3C18-6C5430E4272A}"/>
              </a:ext>
            </a:extLst>
          </p:cNvPr>
          <p:cNvSpPr/>
          <p:nvPr/>
        </p:nvSpPr>
        <p:spPr>
          <a:xfrm>
            <a:off x="2434628" y="4171861"/>
            <a:ext cx="1955688" cy="33337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文本框 28">
            <a:extLst>
              <a:ext uri="{FF2B5EF4-FFF2-40B4-BE49-F238E27FC236}">
                <a16:creationId xmlns:a16="http://schemas.microsoft.com/office/drawing/2014/main" id="{D85A75FB-D168-A258-9664-20E8A3F38742}"/>
              </a:ext>
            </a:extLst>
          </p:cNvPr>
          <p:cNvSpPr txBox="1"/>
          <p:nvPr/>
        </p:nvSpPr>
        <p:spPr>
          <a:xfrm>
            <a:off x="2434628" y="4178675"/>
            <a:ext cx="1886456" cy="338554"/>
          </a:xfrm>
          <a:prstGeom prst="rect">
            <a:avLst/>
          </a:prstGeom>
          <a:noFill/>
        </p:spPr>
        <p:txBody>
          <a:bodyPr wrap="square" rtlCol="0">
            <a:spAutoFit/>
          </a:bodyPr>
          <a:lstStyle/>
          <a:p>
            <a:pPr algn="ctr"/>
            <a:r>
              <a:rPr kumimoji="1" lang="zh-CN" altLang="en-US" sz="1600" b="1" dirty="0">
                <a:solidFill>
                  <a:schemeClr val="bg1"/>
                </a:solidFill>
                <a:effectLst>
                  <a:outerShdw blurRad="3149" sx="1000" sy="1000" algn="ctr" rotWithShape="0">
                    <a:srgbClr val="474650"/>
                  </a:outerShdw>
                </a:effectLst>
                <a:latin typeface="微软雅黑" panose="020B0503020204020204" charset="-122"/>
                <a:ea typeface="微软雅黑" panose="020B0503020204020204" charset="-122"/>
                <a:sym typeface="+mn-ea"/>
              </a:rPr>
              <a:t>难以掌握真实体质</a:t>
            </a:r>
          </a:p>
        </p:txBody>
      </p:sp>
      <p:sp>
        <p:nvSpPr>
          <p:cNvPr id="32" name="文本框 30">
            <a:extLst>
              <a:ext uri="{FF2B5EF4-FFF2-40B4-BE49-F238E27FC236}">
                <a16:creationId xmlns:a16="http://schemas.microsoft.com/office/drawing/2014/main" id="{015AAE8C-1CC8-C8B2-F739-4B3E59219614}"/>
              </a:ext>
            </a:extLst>
          </p:cNvPr>
          <p:cNvSpPr txBox="1"/>
          <p:nvPr/>
        </p:nvSpPr>
        <p:spPr>
          <a:xfrm>
            <a:off x="1402233" y="3364830"/>
            <a:ext cx="2064815" cy="646331"/>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just">
              <a:buClrTx/>
              <a:buSzTx/>
              <a:buFontTx/>
            </a:pPr>
            <a:r>
              <a:rPr kumimoji="1" lang="zh-CN" altLang="en-US" sz="1200" dirty="0">
                <a:solidFill>
                  <a:schemeClr val="tx1">
                    <a:lumMod val="75000"/>
                    <a:lumOff val="25000"/>
                  </a:schemeClr>
                </a:solidFill>
                <a:effectLst>
                  <a:outerShdw blurRad="3149" sx="1000" sy="1000" algn="ctr" rotWithShape="0">
                    <a:srgbClr val="474650"/>
                  </a:outerShdw>
                </a:effectLst>
                <a:latin typeface="微软雅黑" panose="020B0503020204020204" charset="-122"/>
                <a:ea typeface="微软雅黑" panose="020B0503020204020204" charset="-122"/>
              </a:rPr>
              <a:t>学校老师数量少，体测工作量巨大，学生数万人但是体测只有几周</a:t>
            </a:r>
          </a:p>
        </p:txBody>
      </p:sp>
      <p:sp>
        <p:nvSpPr>
          <p:cNvPr id="33" name="文本框 31">
            <a:extLst>
              <a:ext uri="{FF2B5EF4-FFF2-40B4-BE49-F238E27FC236}">
                <a16:creationId xmlns:a16="http://schemas.microsoft.com/office/drawing/2014/main" id="{297D7FE0-D4FB-5B44-9982-237741B62E3A}"/>
              </a:ext>
            </a:extLst>
          </p:cNvPr>
          <p:cNvSpPr txBox="1"/>
          <p:nvPr/>
        </p:nvSpPr>
        <p:spPr>
          <a:xfrm>
            <a:off x="263008" y="5712241"/>
            <a:ext cx="2040266" cy="646331"/>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just"/>
            <a:r>
              <a:rPr kumimoji="1" lang="zh-CN" altLang="en-US" sz="1200" dirty="0">
                <a:solidFill>
                  <a:schemeClr val="tx1">
                    <a:lumMod val="75000"/>
                    <a:lumOff val="25000"/>
                  </a:schemeClr>
                </a:solidFill>
                <a:effectLst>
                  <a:outerShdw blurRad="3149" sx="1000" sy="1000" algn="ctr" rotWithShape="0">
                    <a:srgbClr val="474650"/>
                  </a:outerShdw>
                </a:effectLst>
                <a:latin typeface="微软雅黑" panose="020B0503020204020204" charset="-122"/>
                <a:ea typeface="微软雅黑" panose="020B0503020204020204" charset="-122"/>
                <a:sym typeface="+mn-ea"/>
              </a:rPr>
              <a:t>体育测试次数少，每年只能测一到两次，且仪器损坏严重</a:t>
            </a:r>
          </a:p>
        </p:txBody>
      </p:sp>
      <p:sp>
        <p:nvSpPr>
          <p:cNvPr id="34" name="文本框 32">
            <a:extLst>
              <a:ext uri="{FF2B5EF4-FFF2-40B4-BE49-F238E27FC236}">
                <a16:creationId xmlns:a16="http://schemas.microsoft.com/office/drawing/2014/main" id="{DD15D109-FA5A-F67A-41CB-0E89DA2D7D99}"/>
              </a:ext>
            </a:extLst>
          </p:cNvPr>
          <p:cNvSpPr txBox="1"/>
          <p:nvPr/>
        </p:nvSpPr>
        <p:spPr>
          <a:xfrm>
            <a:off x="2339382" y="5727307"/>
            <a:ext cx="2064815" cy="646331"/>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just"/>
            <a:r>
              <a:rPr kumimoji="1" lang="zh-CN" altLang="en-US" sz="1200" dirty="0">
                <a:solidFill>
                  <a:schemeClr val="tx1">
                    <a:lumMod val="75000"/>
                    <a:lumOff val="25000"/>
                  </a:schemeClr>
                </a:solidFill>
                <a:effectLst>
                  <a:outerShdw blurRad="3149" sx="1000" sy="1000" algn="ctr" rotWithShape="0">
                    <a:srgbClr val="474650"/>
                  </a:outerShdw>
                </a:effectLst>
                <a:latin typeface="微软雅黑" panose="020B0503020204020204" charset="-122"/>
                <a:ea typeface="微软雅黑" panose="020B0503020204020204" charset="-122"/>
                <a:sym typeface="+mn-ea"/>
              </a:rPr>
              <a:t>体育测试次数少，人工手动收集数据，最后汇总数据误差大。</a:t>
            </a:r>
          </a:p>
        </p:txBody>
      </p:sp>
      <p:sp>
        <p:nvSpPr>
          <p:cNvPr id="63" name="矩形 38">
            <a:extLst>
              <a:ext uri="{FF2B5EF4-FFF2-40B4-BE49-F238E27FC236}">
                <a16:creationId xmlns:a16="http://schemas.microsoft.com/office/drawing/2014/main" id="{4B6B7B4D-60B7-1240-0E2E-3AD5B6BBB042}"/>
              </a:ext>
            </a:extLst>
          </p:cNvPr>
          <p:cNvSpPr/>
          <p:nvPr/>
        </p:nvSpPr>
        <p:spPr>
          <a:xfrm>
            <a:off x="4804414" y="1865288"/>
            <a:ext cx="4063228" cy="33337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文本框 39">
            <a:extLst>
              <a:ext uri="{FF2B5EF4-FFF2-40B4-BE49-F238E27FC236}">
                <a16:creationId xmlns:a16="http://schemas.microsoft.com/office/drawing/2014/main" id="{DF767CC8-D0DD-901A-C5AC-DF7167F478BD}"/>
              </a:ext>
            </a:extLst>
          </p:cNvPr>
          <p:cNvSpPr txBox="1"/>
          <p:nvPr/>
        </p:nvSpPr>
        <p:spPr>
          <a:xfrm>
            <a:off x="5405120" y="1857794"/>
            <a:ext cx="3154003" cy="338554"/>
          </a:xfrm>
          <a:prstGeom prst="rect">
            <a:avLst/>
          </a:prstGeom>
          <a:noFill/>
        </p:spPr>
        <p:txBody>
          <a:bodyPr wrap="square" rtlCol="0">
            <a:spAutoFit/>
          </a:bodyPr>
          <a:lstStyle/>
          <a:p>
            <a:r>
              <a:rPr kumimoji="1" lang="zh-CN" altLang="en-US" sz="1600" b="1" dirty="0">
                <a:solidFill>
                  <a:schemeClr val="bg1"/>
                </a:solidFill>
                <a:effectLst>
                  <a:outerShdw blurRad="3149" sx="1000" sy="1000" algn="ctr" rotWithShape="0">
                    <a:srgbClr val="474650"/>
                  </a:outerShdw>
                </a:effectLst>
                <a:latin typeface="微软雅黑" panose="020B0503020204020204" charset="-122"/>
                <a:ea typeface="微软雅黑" panose="020B0503020204020204" charset="-122"/>
                <a:sym typeface="+mn-ea"/>
              </a:rPr>
              <a:t>动力不足</a:t>
            </a:r>
            <a:r>
              <a:rPr kumimoji="1" lang="en-US" altLang="zh-CN" sz="1600" b="1" dirty="0">
                <a:solidFill>
                  <a:schemeClr val="bg1"/>
                </a:solidFill>
                <a:effectLst>
                  <a:outerShdw blurRad="3149" sx="1000" sy="1000" algn="ctr" rotWithShape="0">
                    <a:srgbClr val="474650"/>
                  </a:outerShdw>
                </a:effectLst>
                <a:latin typeface="微软雅黑" panose="020B0503020204020204" charset="-122"/>
                <a:ea typeface="微软雅黑" panose="020B0503020204020204" charset="-122"/>
                <a:sym typeface="+mn-ea"/>
              </a:rPr>
              <a:t> </a:t>
            </a:r>
            <a:r>
              <a:rPr kumimoji="1" lang="zh-CN" altLang="en-US" sz="1600" b="1" dirty="0">
                <a:solidFill>
                  <a:schemeClr val="bg1"/>
                </a:solidFill>
                <a:effectLst>
                  <a:outerShdw blurRad="3149" sx="1000" sy="1000" algn="ctr" rotWithShape="0">
                    <a:srgbClr val="474650"/>
                  </a:outerShdw>
                </a:effectLst>
                <a:latin typeface="微软雅黑" panose="020B0503020204020204" charset="-122"/>
                <a:ea typeface="微软雅黑" panose="020B0503020204020204" charset="-122"/>
                <a:sym typeface="+mn-ea"/>
              </a:rPr>
              <a:t>运动少</a:t>
            </a:r>
            <a:r>
              <a:rPr kumimoji="1" lang="en-US" altLang="zh-CN" sz="1600" b="1" dirty="0">
                <a:solidFill>
                  <a:schemeClr val="bg1"/>
                </a:solidFill>
                <a:effectLst>
                  <a:outerShdw blurRad="3149" sx="1000" sy="1000" algn="ctr" rotWithShape="0">
                    <a:srgbClr val="474650"/>
                  </a:outerShdw>
                </a:effectLst>
                <a:latin typeface="微软雅黑" panose="020B0503020204020204" charset="-122"/>
                <a:ea typeface="微软雅黑" panose="020B0503020204020204" charset="-122"/>
                <a:sym typeface="+mn-ea"/>
              </a:rPr>
              <a:t> </a:t>
            </a:r>
            <a:r>
              <a:rPr kumimoji="1" lang="zh-CN" altLang="en-US" sz="1600" b="1" dirty="0">
                <a:solidFill>
                  <a:schemeClr val="bg1"/>
                </a:solidFill>
                <a:effectLst>
                  <a:outerShdw blurRad="3149" sx="1000" sy="1000" algn="ctr" rotWithShape="0">
                    <a:srgbClr val="474650"/>
                  </a:outerShdw>
                </a:effectLst>
                <a:latin typeface="微软雅黑" panose="020B0503020204020204" charset="-122"/>
                <a:ea typeface="微软雅黑" panose="020B0503020204020204" charset="-122"/>
                <a:sym typeface="+mn-ea"/>
              </a:rPr>
              <a:t>身体素质下滑</a:t>
            </a:r>
          </a:p>
        </p:txBody>
      </p:sp>
      <p:sp>
        <p:nvSpPr>
          <p:cNvPr id="65" name="矩形 40">
            <a:extLst>
              <a:ext uri="{FF2B5EF4-FFF2-40B4-BE49-F238E27FC236}">
                <a16:creationId xmlns:a16="http://schemas.microsoft.com/office/drawing/2014/main" id="{ECDDC60E-1DDB-3567-8670-B4B8E31BE999}"/>
              </a:ext>
            </a:extLst>
          </p:cNvPr>
          <p:cNvSpPr/>
          <p:nvPr/>
        </p:nvSpPr>
        <p:spPr>
          <a:xfrm>
            <a:off x="4804414" y="4157727"/>
            <a:ext cx="4063228" cy="33337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文本框 41">
            <a:extLst>
              <a:ext uri="{FF2B5EF4-FFF2-40B4-BE49-F238E27FC236}">
                <a16:creationId xmlns:a16="http://schemas.microsoft.com/office/drawing/2014/main" id="{43ACAA84-D8BE-01F2-CFDF-2F437F9E74A9}"/>
              </a:ext>
            </a:extLst>
          </p:cNvPr>
          <p:cNvSpPr txBox="1"/>
          <p:nvPr/>
        </p:nvSpPr>
        <p:spPr>
          <a:xfrm>
            <a:off x="5706166" y="4169271"/>
            <a:ext cx="3139352" cy="338554"/>
          </a:xfrm>
          <a:prstGeom prst="rect">
            <a:avLst/>
          </a:prstGeom>
        </p:spPr>
        <p:txBody>
          <a:bodyPr wrap="square" rtlCol="0">
            <a:spAutoFit/>
          </a:bodyPr>
          <a:lstStyle/>
          <a:p>
            <a:r>
              <a:rPr kumimoji="1" lang="zh-CN" altLang="en-US" sz="1600" b="1" dirty="0">
                <a:solidFill>
                  <a:schemeClr val="bg1"/>
                </a:solidFill>
                <a:effectLst>
                  <a:outerShdw blurRad="3149" sx="1000" sy="1000" algn="ctr" rotWithShape="0">
                    <a:srgbClr val="474650"/>
                  </a:outerShdw>
                </a:effectLst>
                <a:latin typeface="微软雅黑" panose="020B0503020204020204" charset="-122"/>
                <a:ea typeface="微软雅黑" panose="020B0503020204020204" charset="-122"/>
                <a:sym typeface="+mn-ea"/>
              </a:rPr>
              <a:t>动作不规范</a:t>
            </a:r>
            <a:r>
              <a:rPr kumimoji="1" lang="en-US" altLang="zh-CN" sz="1600" b="1" dirty="0">
                <a:solidFill>
                  <a:schemeClr val="bg1"/>
                </a:solidFill>
                <a:effectLst>
                  <a:outerShdw blurRad="3149" sx="1000" sy="1000" algn="ctr" rotWithShape="0">
                    <a:srgbClr val="474650"/>
                  </a:outerShdw>
                </a:effectLst>
                <a:latin typeface="微软雅黑" panose="020B0503020204020204" charset="-122"/>
                <a:ea typeface="微软雅黑" panose="020B0503020204020204" charset="-122"/>
                <a:sym typeface="+mn-ea"/>
              </a:rPr>
              <a:t> </a:t>
            </a:r>
            <a:r>
              <a:rPr kumimoji="1" lang="zh-CN" altLang="en-US" sz="1600" b="1" dirty="0">
                <a:solidFill>
                  <a:schemeClr val="bg1"/>
                </a:solidFill>
                <a:effectLst>
                  <a:outerShdw blurRad="3149" sx="1000" sy="1000" algn="ctr" rotWithShape="0">
                    <a:srgbClr val="474650"/>
                  </a:outerShdw>
                </a:effectLst>
                <a:latin typeface="微软雅黑" panose="020B0503020204020204" charset="-122"/>
                <a:ea typeface="微软雅黑" panose="020B0503020204020204" charset="-122"/>
                <a:sym typeface="+mn-ea"/>
              </a:rPr>
              <a:t>身体健康受损</a:t>
            </a:r>
          </a:p>
        </p:txBody>
      </p:sp>
      <p:sp>
        <p:nvSpPr>
          <p:cNvPr id="67" name="文本框 42">
            <a:extLst>
              <a:ext uri="{FF2B5EF4-FFF2-40B4-BE49-F238E27FC236}">
                <a16:creationId xmlns:a16="http://schemas.microsoft.com/office/drawing/2014/main" id="{FB7D09B8-681C-1B4F-438A-007F0DD288D4}"/>
              </a:ext>
            </a:extLst>
          </p:cNvPr>
          <p:cNvSpPr txBox="1"/>
          <p:nvPr/>
        </p:nvSpPr>
        <p:spPr>
          <a:xfrm>
            <a:off x="4835353" y="3432915"/>
            <a:ext cx="4143104" cy="646011"/>
          </a:xfrm>
          <a:prstGeom prst="rect">
            <a:avLst/>
          </a:prstGeom>
          <a:noFill/>
        </p:spPr>
        <p:txBody>
          <a:bodyPr wrap="square">
            <a:spAutoFit/>
          </a:bodyPr>
          <a:lstStyle/>
          <a:p>
            <a:pPr marL="0" marR="0" lvl="0" indent="0" defTabSz="914400" rtl="0" eaLnBrk="1" fontAlgn="auto" latinLnBrk="0" hangingPunct="1">
              <a:lnSpc>
                <a:spcPct val="160000"/>
              </a:lnSpc>
              <a:spcBef>
                <a:spcPts val="0"/>
              </a:spcBef>
              <a:spcAft>
                <a:spcPts val="0"/>
              </a:spcAft>
              <a:buClrTx/>
              <a:buSzTx/>
              <a:buFontTx/>
              <a:buNone/>
              <a:defRPr/>
            </a:pPr>
            <a:r>
              <a:rPr kumimoji="1" lang="zh-CN" altLang="en-US" sz="1200" dirty="0">
                <a:solidFill>
                  <a:schemeClr val="tx1">
                    <a:lumMod val="75000"/>
                    <a:lumOff val="25000"/>
                  </a:schemeClr>
                </a:solidFill>
                <a:effectLst>
                  <a:outerShdw blurRad="3149" sx="1000" sy="1000" algn="ctr" rotWithShape="0">
                    <a:srgbClr val="474650"/>
                  </a:outerShdw>
                </a:effectLst>
                <a:latin typeface="微软雅黑" panose="020B0503020204020204" charset="-122"/>
                <a:ea typeface="微软雅黑" panose="020B0503020204020204" charset="-122"/>
                <a:sym typeface="+mn-ea"/>
              </a:rPr>
              <a:t>人大代表指出，力量、速度、爆发力、耐力等指标的测试结果全面下滑</a:t>
            </a:r>
          </a:p>
        </p:txBody>
      </p:sp>
      <p:sp>
        <p:nvSpPr>
          <p:cNvPr id="68" name="文本框 43">
            <a:extLst>
              <a:ext uri="{FF2B5EF4-FFF2-40B4-BE49-F238E27FC236}">
                <a16:creationId xmlns:a16="http://schemas.microsoft.com/office/drawing/2014/main" id="{B25C835D-F670-7880-36B4-1F8846EF7BF3}"/>
              </a:ext>
            </a:extLst>
          </p:cNvPr>
          <p:cNvSpPr txBox="1"/>
          <p:nvPr/>
        </p:nvSpPr>
        <p:spPr>
          <a:xfrm>
            <a:off x="4835352" y="5652127"/>
            <a:ext cx="3960424" cy="613694"/>
          </a:xfrm>
          <a:prstGeom prst="rect">
            <a:avLst/>
          </a:prstGeom>
          <a:noFill/>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defRPr/>
            </a:pPr>
            <a:r>
              <a:rPr kumimoji="1" lang="zh-CN" altLang="en-US" sz="1200" dirty="0">
                <a:solidFill>
                  <a:schemeClr val="tx1">
                    <a:lumMod val="75000"/>
                    <a:lumOff val="25000"/>
                  </a:schemeClr>
                </a:solidFill>
                <a:effectLst>
                  <a:outerShdw blurRad="3149" sx="1000" sy="1000" algn="ctr" rotWithShape="0">
                    <a:srgbClr val="474650"/>
                  </a:outerShdw>
                </a:effectLst>
                <a:latin typeface="微软雅黑" panose="020B0503020204020204" charset="-122"/>
                <a:ea typeface="微软雅黑" panose="020B0503020204020204" charset="-122"/>
                <a:sym typeface="+mn-ea"/>
              </a:rPr>
              <a:t>学生多老师少，学生缺乏运动指导，不良动作影响青少年身体健康</a:t>
            </a:r>
            <a:endParaRPr kumimoji="1" lang="zh-CN" altLang="en-US" sz="1200" dirty="0">
              <a:solidFill>
                <a:schemeClr val="tx1">
                  <a:lumMod val="75000"/>
                  <a:lumOff val="25000"/>
                </a:schemeClr>
              </a:solidFill>
              <a:effectLst>
                <a:outerShdw blurRad="3149" sx="1000" sy="1000" algn="ctr" rotWithShape="0">
                  <a:srgbClr val="474650"/>
                </a:outerShdw>
              </a:effectLst>
              <a:latin typeface="微软雅黑" panose="020B0503020204020204" charset="-122"/>
              <a:ea typeface="微软雅黑" panose="020B0503020204020204" charset="-122"/>
            </a:endParaRPr>
          </a:p>
        </p:txBody>
      </p:sp>
      <p:sp>
        <p:nvSpPr>
          <p:cNvPr id="71" name="文本框 35">
            <a:extLst>
              <a:ext uri="{FF2B5EF4-FFF2-40B4-BE49-F238E27FC236}">
                <a16:creationId xmlns:a16="http://schemas.microsoft.com/office/drawing/2014/main" id="{FD8BE6BD-042D-425A-99E8-5083AAE46896}"/>
              </a:ext>
            </a:extLst>
          </p:cNvPr>
          <p:cNvSpPr txBox="1"/>
          <p:nvPr/>
        </p:nvSpPr>
        <p:spPr>
          <a:xfrm>
            <a:off x="1504481" y="1243663"/>
            <a:ext cx="1954642" cy="369332"/>
          </a:xfrm>
          <a:prstGeom prst="rect">
            <a:avLst/>
          </a:prstGeom>
          <a:solidFill>
            <a:srgbClr val="0070C0"/>
          </a:solidFill>
        </p:spPr>
        <p:txBody>
          <a:bodyPr wrap="square">
            <a:spAutoFit/>
          </a:bodyPr>
          <a:lstStyle/>
          <a:p>
            <a:pPr algn="ctr"/>
            <a:r>
              <a:rPr lang="zh-CN" altLang="en-US" b="1" dirty="0">
                <a:solidFill>
                  <a:schemeClr val="bg1"/>
                </a:solidFill>
                <a:latin typeface="微软雅黑" panose="020B0503020204020204" charset="-122"/>
                <a:ea typeface="微软雅黑" panose="020B0503020204020204" charset="-122"/>
                <a:cs typeface="微软雅黑" panose="020B0503020204020204" charset="-122"/>
              </a:rPr>
              <a:t>校园体测局限性</a:t>
            </a:r>
            <a:endParaRPr lang="zh-CN" altLang="en-US" dirty="0">
              <a:solidFill>
                <a:schemeClr val="bg1"/>
              </a:solidFill>
            </a:endParaRPr>
          </a:p>
        </p:txBody>
      </p:sp>
      <p:sp>
        <p:nvSpPr>
          <p:cNvPr id="72" name="文本框 37">
            <a:extLst>
              <a:ext uri="{FF2B5EF4-FFF2-40B4-BE49-F238E27FC236}">
                <a16:creationId xmlns:a16="http://schemas.microsoft.com/office/drawing/2014/main" id="{B78097EA-2B28-0C97-59FD-284F0D63B38E}"/>
              </a:ext>
            </a:extLst>
          </p:cNvPr>
          <p:cNvSpPr txBox="1"/>
          <p:nvPr/>
        </p:nvSpPr>
        <p:spPr>
          <a:xfrm>
            <a:off x="5740719" y="1243663"/>
            <a:ext cx="2170362" cy="369332"/>
          </a:xfrm>
          <a:prstGeom prst="rect">
            <a:avLst/>
          </a:prstGeom>
          <a:solidFill>
            <a:srgbClr val="0070C0"/>
          </a:solidFill>
        </p:spPr>
        <p:txBody>
          <a:bodyPr wrap="square">
            <a:spAutoFit/>
          </a:bodyPr>
          <a:lstStyle/>
          <a:p>
            <a:pPr algn="ctr"/>
            <a:r>
              <a:rPr lang="zh-CN" altLang="en-US" b="1" dirty="0">
                <a:solidFill>
                  <a:schemeClr val="bg1"/>
                </a:solidFill>
                <a:latin typeface="微软雅黑" panose="020B0503020204020204" charset="-122"/>
                <a:ea typeface="微软雅黑" panose="020B0503020204020204" charset="-122"/>
                <a:cs typeface="微软雅黑" panose="020B0503020204020204" charset="-122"/>
              </a:rPr>
              <a:t>青少年运动痛点</a:t>
            </a:r>
            <a:endParaRPr lang="zh-CN" altLang="en-US" dirty="0">
              <a:solidFill>
                <a:schemeClr val="bg1"/>
              </a:solidFill>
            </a:endParaRPr>
          </a:p>
        </p:txBody>
      </p:sp>
    </p:spTree>
    <p:extLst>
      <p:ext uri="{BB962C8B-B14F-4D97-AF65-F5344CB8AC3E}">
        <p14:creationId xmlns:p14="http://schemas.microsoft.com/office/powerpoint/2010/main" val="351662969"/>
      </p:ext>
    </p:extLst>
  </p:cSld>
  <p:clrMapOvr>
    <a:masterClrMapping/>
  </p:clrMapOvr>
  <p:transition>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7595789" y="286744"/>
            <a:ext cx="1083519" cy="830997"/>
          </a:xfrm>
          <a:prstGeom prst="rect">
            <a:avLst/>
          </a:prstGeom>
          <a:noFill/>
        </p:spPr>
        <p:txBody>
          <a:bodyPr wrap="square" rtlCol="0">
            <a:spAutoFit/>
          </a:bodyPr>
          <a:lstStyle/>
          <a:p>
            <a:r>
              <a:rPr lang="zh-CN" altLang="en-US" sz="2400" dirty="0">
                <a:solidFill>
                  <a:srgbClr val="FFFFFF">
                    <a:lumMod val="95000"/>
                  </a:srgbClr>
                </a:solidFill>
                <a:latin typeface="+mn-ea"/>
              </a:rPr>
              <a:t>第一部分</a:t>
            </a:r>
          </a:p>
        </p:txBody>
      </p:sp>
      <p:cxnSp>
        <p:nvCxnSpPr>
          <p:cNvPr id="6" name="直接连接符 5"/>
          <p:cNvCxnSpPr/>
          <p:nvPr/>
        </p:nvCxnSpPr>
        <p:spPr>
          <a:xfrm flipV="1">
            <a:off x="326037" y="710746"/>
            <a:ext cx="7771043" cy="36846"/>
          </a:xfrm>
          <a:prstGeom prst="line">
            <a:avLst/>
          </a:prstGeom>
          <a:ln w="44450">
            <a:solidFill>
              <a:srgbClr val="0852A4"/>
            </a:solidFill>
            <a:headEnd type="none"/>
          </a:ln>
        </p:spPr>
        <p:style>
          <a:lnRef idx="1">
            <a:schemeClr val="accent1"/>
          </a:lnRef>
          <a:fillRef idx="0">
            <a:schemeClr val="accent1"/>
          </a:fillRef>
          <a:effectRef idx="0">
            <a:schemeClr val="accent1"/>
          </a:effectRef>
          <a:fontRef idx="minor">
            <a:schemeClr val="tx1"/>
          </a:fontRef>
        </p:style>
      </p:cxnSp>
      <p:sp>
        <p:nvSpPr>
          <p:cNvPr id="7" name="Rectangle 11"/>
          <p:cNvSpPr>
            <a:spLocks noChangeArrowheads="1"/>
          </p:cNvSpPr>
          <p:nvPr/>
        </p:nvSpPr>
        <p:spPr bwMode="auto">
          <a:xfrm>
            <a:off x="333758" y="251291"/>
            <a:ext cx="285750" cy="400110"/>
          </a:xfrm>
          <a:prstGeom prst="rect">
            <a:avLst/>
          </a:prstGeom>
          <a:solidFill>
            <a:srgbClr val="0070C0"/>
          </a:solidFill>
          <a:ln>
            <a:noFill/>
          </a:ln>
        </p:spPr>
        <p:txBody>
          <a:bodyPr anchor="ctr">
            <a:spAutoFit/>
          </a:bodyPr>
          <a:lstStyle>
            <a:lvl1pPr eaLnBrk="0" hangingPunct="0">
              <a:defRPr sz="2000">
                <a:solidFill>
                  <a:srgbClr val="595959"/>
                </a:solidFill>
                <a:latin typeface="微软雅黑" panose="020B0503020204020204" pitchFamily="34" charset="-122"/>
                <a:ea typeface="宋体" panose="02010600030101010101" pitchFamily="2" charset="-122"/>
              </a:defRPr>
            </a:lvl1pPr>
            <a:lvl2pPr marL="742950" indent="-285750" eaLnBrk="0" hangingPunct="0">
              <a:defRPr sz="2000">
                <a:solidFill>
                  <a:srgbClr val="595959"/>
                </a:solidFill>
                <a:latin typeface="微软雅黑" panose="020B0503020204020204" pitchFamily="34" charset="-122"/>
                <a:ea typeface="宋体" panose="02010600030101010101" pitchFamily="2" charset="-122"/>
              </a:defRPr>
            </a:lvl2pPr>
            <a:lvl3pPr marL="1143000" indent="-228600" eaLnBrk="0" hangingPunct="0">
              <a:defRPr sz="2000">
                <a:solidFill>
                  <a:srgbClr val="595959"/>
                </a:solidFill>
                <a:latin typeface="微软雅黑" panose="020B0503020204020204" pitchFamily="34" charset="-122"/>
                <a:ea typeface="宋体" panose="02010600030101010101" pitchFamily="2" charset="-122"/>
              </a:defRPr>
            </a:lvl3pPr>
            <a:lvl4pPr marL="1600200" indent="-228600" eaLnBrk="0" hangingPunct="0">
              <a:defRPr sz="2000">
                <a:solidFill>
                  <a:srgbClr val="595959"/>
                </a:solidFill>
                <a:latin typeface="微软雅黑" panose="020B0503020204020204" pitchFamily="34" charset="-122"/>
                <a:ea typeface="宋体" panose="02010600030101010101" pitchFamily="2" charset="-122"/>
              </a:defRPr>
            </a:lvl4pPr>
            <a:lvl5pPr marL="2057400" indent="-228600" eaLnBrk="0" hangingPunct="0">
              <a:defRPr sz="2000">
                <a:solidFill>
                  <a:srgbClr val="595959"/>
                </a:solidFill>
                <a:latin typeface="微软雅黑" panose="020B0503020204020204" pitchFamily="34" charset="-122"/>
                <a:ea typeface="宋体" panose="02010600030101010101" pitchFamily="2" charset="-122"/>
              </a:defRPr>
            </a:lvl5pPr>
            <a:lvl6pPr marL="2514600" indent="-228600" eaLnBrk="0" fontAlgn="base" hangingPunct="0">
              <a:spcBef>
                <a:spcPct val="0"/>
              </a:spcBef>
              <a:spcAft>
                <a:spcPct val="0"/>
              </a:spcAft>
              <a:defRPr sz="2000">
                <a:solidFill>
                  <a:srgbClr val="595959"/>
                </a:solidFill>
                <a:latin typeface="微软雅黑" panose="020B0503020204020204" pitchFamily="34" charset="-122"/>
                <a:ea typeface="宋体" panose="02010600030101010101" pitchFamily="2" charset="-122"/>
              </a:defRPr>
            </a:lvl6pPr>
            <a:lvl7pPr marL="2971800" indent="-228600" eaLnBrk="0" fontAlgn="base" hangingPunct="0">
              <a:spcBef>
                <a:spcPct val="0"/>
              </a:spcBef>
              <a:spcAft>
                <a:spcPct val="0"/>
              </a:spcAft>
              <a:defRPr sz="2000">
                <a:solidFill>
                  <a:srgbClr val="595959"/>
                </a:solidFill>
                <a:latin typeface="微软雅黑" panose="020B0503020204020204" pitchFamily="34" charset="-122"/>
                <a:ea typeface="宋体" panose="02010600030101010101" pitchFamily="2" charset="-122"/>
              </a:defRPr>
            </a:lvl7pPr>
            <a:lvl8pPr marL="3429000" indent="-228600" eaLnBrk="0" fontAlgn="base" hangingPunct="0">
              <a:spcBef>
                <a:spcPct val="0"/>
              </a:spcBef>
              <a:spcAft>
                <a:spcPct val="0"/>
              </a:spcAft>
              <a:defRPr sz="2000">
                <a:solidFill>
                  <a:srgbClr val="595959"/>
                </a:solidFill>
                <a:latin typeface="微软雅黑" panose="020B0503020204020204" pitchFamily="34" charset="-122"/>
                <a:ea typeface="宋体" panose="02010600030101010101" pitchFamily="2" charset="-122"/>
              </a:defRPr>
            </a:lvl8pPr>
            <a:lvl9pPr marL="3886200" indent="-228600" eaLnBrk="0" fontAlgn="base" hangingPunct="0">
              <a:spcBef>
                <a:spcPct val="0"/>
              </a:spcBef>
              <a:spcAft>
                <a:spcPct val="0"/>
              </a:spcAft>
              <a:defRPr sz="2000">
                <a:solidFill>
                  <a:srgbClr val="595959"/>
                </a:solidFill>
                <a:latin typeface="微软雅黑" panose="020B0503020204020204" pitchFamily="34" charset="-122"/>
                <a:ea typeface="宋体" panose="02010600030101010101" pitchFamily="2" charset="-122"/>
              </a:defRPr>
            </a:lvl9pPr>
          </a:lstStyle>
          <a:p>
            <a:pPr eaLnBrk="1" hangingPunct="1"/>
            <a:endParaRPr lang="zh-CN" altLang="en-US">
              <a:latin typeface="+mn-ea"/>
              <a:ea typeface="+mn-ea"/>
            </a:endParaRPr>
          </a:p>
        </p:txBody>
      </p:sp>
      <p:sp>
        <p:nvSpPr>
          <p:cNvPr id="8" name="Rectangle 12"/>
          <p:cNvSpPr>
            <a:spLocks noChangeArrowheads="1"/>
          </p:cNvSpPr>
          <p:nvPr/>
        </p:nvSpPr>
        <p:spPr bwMode="auto">
          <a:xfrm>
            <a:off x="657608" y="251291"/>
            <a:ext cx="114300" cy="400110"/>
          </a:xfrm>
          <a:prstGeom prst="rect">
            <a:avLst/>
          </a:prstGeom>
          <a:solidFill>
            <a:srgbClr val="065CBA">
              <a:alpha val="70000"/>
            </a:srgbClr>
          </a:solidFill>
          <a:ln>
            <a:noFill/>
          </a:ln>
        </p:spPr>
        <p:txBody>
          <a:bodyPr anchor="ctr">
            <a:spAutoFit/>
          </a:bodyPr>
          <a:lstStyle>
            <a:lvl1pPr eaLnBrk="0" hangingPunct="0">
              <a:defRPr sz="2000">
                <a:solidFill>
                  <a:srgbClr val="595959"/>
                </a:solidFill>
                <a:latin typeface="微软雅黑" panose="020B0503020204020204" pitchFamily="34" charset="-122"/>
                <a:ea typeface="宋体" panose="02010600030101010101" pitchFamily="2" charset="-122"/>
              </a:defRPr>
            </a:lvl1pPr>
            <a:lvl2pPr marL="742950" indent="-285750" eaLnBrk="0" hangingPunct="0">
              <a:defRPr sz="2000">
                <a:solidFill>
                  <a:srgbClr val="595959"/>
                </a:solidFill>
                <a:latin typeface="微软雅黑" panose="020B0503020204020204" pitchFamily="34" charset="-122"/>
                <a:ea typeface="宋体" panose="02010600030101010101" pitchFamily="2" charset="-122"/>
              </a:defRPr>
            </a:lvl2pPr>
            <a:lvl3pPr marL="1143000" indent="-228600" eaLnBrk="0" hangingPunct="0">
              <a:defRPr sz="2000">
                <a:solidFill>
                  <a:srgbClr val="595959"/>
                </a:solidFill>
                <a:latin typeface="微软雅黑" panose="020B0503020204020204" pitchFamily="34" charset="-122"/>
                <a:ea typeface="宋体" panose="02010600030101010101" pitchFamily="2" charset="-122"/>
              </a:defRPr>
            </a:lvl3pPr>
            <a:lvl4pPr marL="1600200" indent="-228600" eaLnBrk="0" hangingPunct="0">
              <a:defRPr sz="2000">
                <a:solidFill>
                  <a:srgbClr val="595959"/>
                </a:solidFill>
                <a:latin typeface="微软雅黑" panose="020B0503020204020204" pitchFamily="34" charset="-122"/>
                <a:ea typeface="宋体" panose="02010600030101010101" pitchFamily="2" charset="-122"/>
              </a:defRPr>
            </a:lvl4pPr>
            <a:lvl5pPr marL="2057400" indent="-228600" eaLnBrk="0" hangingPunct="0">
              <a:defRPr sz="2000">
                <a:solidFill>
                  <a:srgbClr val="595959"/>
                </a:solidFill>
                <a:latin typeface="微软雅黑" panose="020B0503020204020204" pitchFamily="34" charset="-122"/>
                <a:ea typeface="宋体" panose="02010600030101010101" pitchFamily="2" charset="-122"/>
              </a:defRPr>
            </a:lvl5pPr>
            <a:lvl6pPr marL="2514600" indent="-228600" eaLnBrk="0" fontAlgn="base" hangingPunct="0">
              <a:spcBef>
                <a:spcPct val="0"/>
              </a:spcBef>
              <a:spcAft>
                <a:spcPct val="0"/>
              </a:spcAft>
              <a:defRPr sz="2000">
                <a:solidFill>
                  <a:srgbClr val="595959"/>
                </a:solidFill>
                <a:latin typeface="微软雅黑" panose="020B0503020204020204" pitchFamily="34" charset="-122"/>
                <a:ea typeface="宋体" panose="02010600030101010101" pitchFamily="2" charset="-122"/>
              </a:defRPr>
            </a:lvl6pPr>
            <a:lvl7pPr marL="2971800" indent="-228600" eaLnBrk="0" fontAlgn="base" hangingPunct="0">
              <a:spcBef>
                <a:spcPct val="0"/>
              </a:spcBef>
              <a:spcAft>
                <a:spcPct val="0"/>
              </a:spcAft>
              <a:defRPr sz="2000">
                <a:solidFill>
                  <a:srgbClr val="595959"/>
                </a:solidFill>
                <a:latin typeface="微软雅黑" panose="020B0503020204020204" pitchFamily="34" charset="-122"/>
                <a:ea typeface="宋体" panose="02010600030101010101" pitchFamily="2" charset="-122"/>
              </a:defRPr>
            </a:lvl7pPr>
            <a:lvl8pPr marL="3429000" indent="-228600" eaLnBrk="0" fontAlgn="base" hangingPunct="0">
              <a:spcBef>
                <a:spcPct val="0"/>
              </a:spcBef>
              <a:spcAft>
                <a:spcPct val="0"/>
              </a:spcAft>
              <a:defRPr sz="2000">
                <a:solidFill>
                  <a:srgbClr val="595959"/>
                </a:solidFill>
                <a:latin typeface="微软雅黑" panose="020B0503020204020204" pitchFamily="34" charset="-122"/>
                <a:ea typeface="宋体" panose="02010600030101010101" pitchFamily="2" charset="-122"/>
              </a:defRPr>
            </a:lvl8pPr>
            <a:lvl9pPr marL="3886200" indent="-228600" eaLnBrk="0" fontAlgn="base" hangingPunct="0">
              <a:spcBef>
                <a:spcPct val="0"/>
              </a:spcBef>
              <a:spcAft>
                <a:spcPct val="0"/>
              </a:spcAft>
              <a:defRPr sz="2000">
                <a:solidFill>
                  <a:srgbClr val="595959"/>
                </a:solidFill>
                <a:latin typeface="微软雅黑" panose="020B0503020204020204" pitchFamily="34" charset="-122"/>
                <a:ea typeface="宋体" panose="02010600030101010101" pitchFamily="2" charset="-122"/>
              </a:defRPr>
            </a:lvl9pPr>
          </a:lstStyle>
          <a:p>
            <a:pPr eaLnBrk="1" hangingPunct="1"/>
            <a:endParaRPr lang="zh-CN" altLang="en-US">
              <a:latin typeface="+mn-ea"/>
              <a:ea typeface="+mn-ea"/>
            </a:endParaRPr>
          </a:p>
        </p:txBody>
      </p:sp>
      <p:sp>
        <p:nvSpPr>
          <p:cNvPr id="9" name="Rectangle 13"/>
          <p:cNvSpPr>
            <a:spLocks noChangeArrowheads="1"/>
          </p:cNvSpPr>
          <p:nvPr/>
        </p:nvSpPr>
        <p:spPr bwMode="auto">
          <a:xfrm flipH="1">
            <a:off x="790958" y="251291"/>
            <a:ext cx="55960" cy="400110"/>
          </a:xfrm>
          <a:prstGeom prst="rect">
            <a:avLst/>
          </a:prstGeom>
          <a:solidFill>
            <a:srgbClr val="0070C0">
              <a:alpha val="48000"/>
            </a:srgbClr>
          </a:solidFill>
          <a:ln>
            <a:noFill/>
          </a:ln>
        </p:spPr>
        <p:txBody>
          <a:bodyPr anchor="ctr">
            <a:spAutoFit/>
          </a:bodyPr>
          <a:lstStyle>
            <a:lvl1pPr eaLnBrk="0" hangingPunct="0">
              <a:defRPr sz="2000">
                <a:solidFill>
                  <a:srgbClr val="595959"/>
                </a:solidFill>
                <a:latin typeface="微软雅黑" panose="020B0503020204020204" pitchFamily="34" charset="-122"/>
                <a:ea typeface="宋体" panose="02010600030101010101" pitchFamily="2" charset="-122"/>
              </a:defRPr>
            </a:lvl1pPr>
            <a:lvl2pPr marL="742950" indent="-285750" eaLnBrk="0" hangingPunct="0">
              <a:defRPr sz="2000">
                <a:solidFill>
                  <a:srgbClr val="595959"/>
                </a:solidFill>
                <a:latin typeface="微软雅黑" panose="020B0503020204020204" pitchFamily="34" charset="-122"/>
                <a:ea typeface="宋体" panose="02010600030101010101" pitchFamily="2" charset="-122"/>
              </a:defRPr>
            </a:lvl2pPr>
            <a:lvl3pPr marL="1143000" indent="-228600" eaLnBrk="0" hangingPunct="0">
              <a:defRPr sz="2000">
                <a:solidFill>
                  <a:srgbClr val="595959"/>
                </a:solidFill>
                <a:latin typeface="微软雅黑" panose="020B0503020204020204" pitchFamily="34" charset="-122"/>
                <a:ea typeface="宋体" panose="02010600030101010101" pitchFamily="2" charset="-122"/>
              </a:defRPr>
            </a:lvl3pPr>
            <a:lvl4pPr marL="1600200" indent="-228600" eaLnBrk="0" hangingPunct="0">
              <a:defRPr sz="2000">
                <a:solidFill>
                  <a:srgbClr val="595959"/>
                </a:solidFill>
                <a:latin typeface="微软雅黑" panose="020B0503020204020204" pitchFamily="34" charset="-122"/>
                <a:ea typeface="宋体" panose="02010600030101010101" pitchFamily="2" charset="-122"/>
              </a:defRPr>
            </a:lvl4pPr>
            <a:lvl5pPr marL="2057400" indent="-228600" eaLnBrk="0" hangingPunct="0">
              <a:defRPr sz="2000">
                <a:solidFill>
                  <a:srgbClr val="595959"/>
                </a:solidFill>
                <a:latin typeface="微软雅黑" panose="020B0503020204020204" pitchFamily="34" charset="-122"/>
                <a:ea typeface="宋体" panose="02010600030101010101" pitchFamily="2" charset="-122"/>
              </a:defRPr>
            </a:lvl5pPr>
            <a:lvl6pPr marL="2514600" indent="-228600" eaLnBrk="0" fontAlgn="base" hangingPunct="0">
              <a:spcBef>
                <a:spcPct val="0"/>
              </a:spcBef>
              <a:spcAft>
                <a:spcPct val="0"/>
              </a:spcAft>
              <a:defRPr sz="2000">
                <a:solidFill>
                  <a:srgbClr val="595959"/>
                </a:solidFill>
                <a:latin typeface="微软雅黑" panose="020B0503020204020204" pitchFamily="34" charset="-122"/>
                <a:ea typeface="宋体" panose="02010600030101010101" pitchFamily="2" charset="-122"/>
              </a:defRPr>
            </a:lvl6pPr>
            <a:lvl7pPr marL="2971800" indent="-228600" eaLnBrk="0" fontAlgn="base" hangingPunct="0">
              <a:spcBef>
                <a:spcPct val="0"/>
              </a:spcBef>
              <a:spcAft>
                <a:spcPct val="0"/>
              </a:spcAft>
              <a:defRPr sz="2000">
                <a:solidFill>
                  <a:srgbClr val="595959"/>
                </a:solidFill>
                <a:latin typeface="微软雅黑" panose="020B0503020204020204" pitchFamily="34" charset="-122"/>
                <a:ea typeface="宋体" panose="02010600030101010101" pitchFamily="2" charset="-122"/>
              </a:defRPr>
            </a:lvl7pPr>
            <a:lvl8pPr marL="3429000" indent="-228600" eaLnBrk="0" fontAlgn="base" hangingPunct="0">
              <a:spcBef>
                <a:spcPct val="0"/>
              </a:spcBef>
              <a:spcAft>
                <a:spcPct val="0"/>
              </a:spcAft>
              <a:defRPr sz="2000">
                <a:solidFill>
                  <a:srgbClr val="595959"/>
                </a:solidFill>
                <a:latin typeface="微软雅黑" panose="020B0503020204020204" pitchFamily="34" charset="-122"/>
                <a:ea typeface="宋体" panose="02010600030101010101" pitchFamily="2" charset="-122"/>
              </a:defRPr>
            </a:lvl8pPr>
            <a:lvl9pPr marL="3886200" indent="-228600" eaLnBrk="0" fontAlgn="base" hangingPunct="0">
              <a:spcBef>
                <a:spcPct val="0"/>
              </a:spcBef>
              <a:spcAft>
                <a:spcPct val="0"/>
              </a:spcAft>
              <a:defRPr sz="2000">
                <a:solidFill>
                  <a:srgbClr val="595959"/>
                </a:solidFill>
                <a:latin typeface="微软雅黑" panose="020B0503020204020204" pitchFamily="34" charset="-122"/>
                <a:ea typeface="宋体" panose="02010600030101010101" pitchFamily="2" charset="-122"/>
              </a:defRPr>
            </a:lvl9pPr>
          </a:lstStyle>
          <a:p>
            <a:pPr eaLnBrk="1" hangingPunct="1"/>
            <a:endParaRPr lang="zh-CN" altLang="en-US">
              <a:latin typeface="+mn-ea"/>
              <a:ea typeface="+mn-ea"/>
            </a:endParaRPr>
          </a:p>
        </p:txBody>
      </p:sp>
      <p:sp>
        <p:nvSpPr>
          <p:cNvPr id="10" name="文本框 9"/>
          <p:cNvSpPr txBox="1"/>
          <p:nvPr/>
        </p:nvSpPr>
        <p:spPr>
          <a:xfrm>
            <a:off x="899165" y="219320"/>
            <a:ext cx="6990095" cy="461665"/>
          </a:xfrm>
          <a:prstGeom prst="rect">
            <a:avLst/>
          </a:prstGeom>
          <a:noFill/>
        </p:spPr>
        <p:txBody>
          <a:bodyPr wrap="square" rtlCol="0">
            <a:spAutoFit/>
          </a:bodyPr>
          <a:lstStyle/>
          <a:p>
            <a:r>
              <a:rPr lang="zh-CN" altLang="en-US" sz="2400" b="1" dirty="0">
                <a:solidFill>
                  <a:srgbClr val="DDDDDD">
                    <a:lumMod val="25000"/>
                  </a:srgbClr>
                </a:solidFill>
                <a:latin typeface="微软雅黑" panose="020B0503020204020204" pitchFamily="34" charset="-122"/>
                <a:ea typeface="微软雅黑" panose="020B0503020204020204" pitchFamily="34" charset="-122"/>
              </a:rPr>
              <a:t>期望成果</a:t>
            </a:r>
            <a:endParaRPr lang="en-US" altLang="zh-CN" sz="2400" b="1" dirty="0">
              <a:solidFill>
                <a:srgbClr val="DDDDDD">
                  <a:lumMod val="25000"/>
                </a:srgbClr>
              </a:solidFill>
              <a:latin typeface="微软雅黑" panose="020B0503020204020204" pitchFamily="34" charset="-122"/>
              <a:ea typeface="微软雅黑" panose="020B0503020204020204" pitchFamily="34" charset="-122"/>
            </a:endParaRPr>
          </a:p>
        </p:txBody>
      </p:sp>
      <p:sp>
        <p:nvSpPr>
          <p:cNvPr id="23" name="TextBox 22">
            <a:extLst>
              <a:ext uri="{FF2B5EF4-FFF2-40B4-BE49-F238E27FC236}">
                <a16:creationId xmlns:a16="http://schemas.microsoft.com/office/drawing/2014/main" id="{D45D1301-C7D0-828C-708A-EB12E9885602}"/>
              </a:ext>
            </a:extLst>
          </p:cNvPr>
          <p:cNvSpPr txBox="1"/>
          <p:nvPr/>
        </p:nvSpPr>
        <p:spPr>
          <a:xfrm>
            <a:off x="468912" y="1934642"/>
            <a:ext cx="4572000" cy="369332"/>
          </a:xfrm>
          <a:prstGeom prst="rect">
            <a:avLst/>
          </a:prstGeom>
          <a:noFill/>
        </p:spPr>
        <p:txBody>
          <a:bodyPr wrap="square">
            <a:spAutoFit/>
          </a:bodyPr>
          <a:lstStyle/>
          <a:p>
            <a:r>
              <a:rPr lang="zh-CN" altLang="en-US" b="1" dirty="0"/>
              <a:t>四大模块</a:t>
            </a:r>
            <a:endParaRPr lang="en-US" b="1" dirty="0"/>
          </a:p>
        </p:txBody>
      </p:sp>
      <p:sp>
        <p:nvSpPr>
          <p:cNvPr id="24" name="TextBox 23">
            <a:extLst>
              <a:ext uri="{FF2B5EF4-FFF2-40B4-BE49-F238E27FC236}">
                <a16:creationId xmlns:a16="http://schemas.microsoft.com/office/drawing/2014/main" id="{8F37A8E7-FDCD-5D4C-F4B8-CABA58726EDE}"/>
              </a:ext>
            </a:extLst>
          </p:cNvPr>
          <p:cNvSpPr txBox="1"/>
          <p:nvPr/>
        </p:nvSpPr>
        <p:spPr>
          <a:xfrm>
            <a:off x="326037" y="2432882"/>
            <a:ext cx="4918962" cy="923330"/>
          </a:xfrm>
          <a:prstGeom prst="rect">
            <a:avLst/>
          </a:prstGeom>
          <a:noFill/>
        </p:spPr>
        <p:txBody>
          <a:bodyPr wrap="square">
            <a:spAutoFit/>
          </a:bodyPr>
          <a:lstStyle/>
          <a:p>
            <a:r>
              <a:rPr lang="en-US" b="1" dirty="0"/>
              <a:t>1. </a:t>
            </a:r>
            <a:r>
              <a:rPr lang="en-US" b="1" dirty="0" err="1"/>
              <a:t>用户中心</a:t>
            </a:r>
            <a:endParaRPr lang="en-US" b="1" dirty="0"/>
          </a:p>
          <a:p>
            <a:r>
              <a:rPr lang="zh-CN" altLang="en-US" dirty="0"/>
              <a:t>提供用户运动的运动数据表单，运动数据分析；</a:t>
            </a:r>
            <a:endParaRPr lang="en-US" altLang="zh-CN" dirty="0"/>
          </a:p>
          <a:p>
            <a:r>
              <a:rPr lang="zh-CN" altLang="en-US" dirty="0"/>
              <a:t>对学生提供体侧的成绩查询</a:t>
            </a:r>
            <a:endParaRPr lang="en-US" dirty="0"/>
          </a:p>
        </p:txBody>
      </p:sp>
      <p:sp>
        <p:nvSpPr>
          <p:cNvPr id="31" name="TextBox 30">
            <a:extLst>
              <a:ext uri="{FF2B5EF4-FFF2-40B4-BE49-F238E27FC236}">
                <a16:creationId xmlns:a16="http://schemas.microsoft.com/office/drawing/2014/main" id="{D47053B5-C08B-FC5F-FA9E-75EA96B4182E}"/>
              </a:ext>
            </a:extLst>
          </p:cNvPr>
          <p:cNvSpPr txBox="1"/>
          <p:nvPr/>
        </p:nvSpPr>
        <p:spPr>
          <a:xfrm>
            <a:off x="326037" y="3485120"/>
            <a:ext cx="8345550" cy="1477328"/>
          </a:xfrm>
          <a:prstGeom prst="rect">
            <a:avLst/>
          </a:prstGeom>
          <a:noFill/>
        </p:spPr>
        <p:txBody>
          <a:bodyPr wrap="square">
            <a:spAutoFit/>
          </a:bodyPr>
          <a:lstStyle/>
          <a:p>
            <a:r>
              <a:rPr lang="en-US" b="1" dirty="0"/>
              <a:t>2. </a:t>
            </a:r>
            <a:r>
              <a:rPr lang="zh-CN" altLang="en-US" b="1" dirty="0"/>
              <a:t>体侧</a:t>
            </a:r>
            <a:r>
              <a:rPr lang="en-US" b="1" dirty="0" err="1"/>
              <a:t>中心</a:t>
            </a:r>
            <a:r>
              <a:rPr lang="en-US" b="1" dirty="0"/>
              <a:t>&amp;</a:t>
            </a:r>
            <a:r>
              <a:rPr lang="zh-CN" altLang="en-US" b="1" dirty="0"/>
              <a:t>运动中心</a:t>
            </a:r>
            <a:endParaRPr lang="en-US" b="1" dirty="0"/>
          </a:p>
          <a:p>
            <a:r>
              <a:rPr lang="zh-CN" altLang="en-US" dirty="0"/>
              <a:t>选择好要进行测试或者训练的运动</a:t>
            </a:r>
            <a:endParaRPr lang="en-US" altLang="zh-CN" dirty="0"/>
          </a:p>
          <a:p>
            <a:r>
              <a:rPr lang="zh-CN" altLang="en-US" dirty="0"/>
              <a:t>通过调用摄像头来实时进行体质测试或者运动，调用计算机视觉处理算法来分别对计数运动和其它运动两大类运动进行评估</a:t>
            </a:r>
            <a:br>
              <a:rPr lang="en-US" altLang="zh-CN" dirty="0"/>
            </a:br>
            <a:r>
              <a:rPr lang="zh-CN" altLang="en-US" dirty="0"/>
              <a:t>同时还可以通过上传视频文件来进行处理</a:t>
            </a:r>
            <a:endParaRPr lang="en-US" dirty="0"/>
          </a:p>
        </p:txBody>
      </p:sp>
      <p:sp>
        <p:nvSpPr>
          <p:cNvPr id="35" name="TextBox 34">
            <a:extLst>
              <a:ext uri="{FF2B5EF4-FFF2-40B4-BE49-F238E27FC236}">
                <a16:creationId xmlns:a16="http://schemas.microsoft.com/office/drawing/2014/main" id="{896E8109-BEB5-C88E-30F4-48B1CD69A08C}"/>
              </a:ext>
            </a:extLst>
          </p:cNvPr>
          <p:cNvSpPr txBox="1"/>
          <p:nvPr/>
        </p:nvSpPr>
        <p:spPr>
          <a:xfrm>
            <a:off x="326037" y="5238985"/>
            <a:ext cx="8345550" cy="646331"/>
          </a:xfrm>
          <a:prstGeom prst="rect">
            <a:avLst/>
          </a:prstGeom>
          <a:noFill/>
        </p:spPr>
        <p:txBody>
          <a:bodyPr wrap="square">
            <a:spAutoFit/>
          </a:bodyPr>
          <a:lstStyle/>
          <a:p>
            <a:r>
              <a:rPr lang="en-US" b="1" dirty="0"/>
              <a:t>3. </a:t>
            </a:r>
            <a:r>
              <a:rPr lang="zh-CN" altLang="en-US" b="1" dirty="0"/>
              <a:t>成绩录入</a:t>
            </a:r>
            <a:endParaRPr lang="en-US" altLang="zh-CN" b="1" dirty="0"/>
          </a:p>
          <a:p>
            <a:r>
              <a:rPr lang="zh-CN" altLang="en-US" dirty="0"/>
              <a:t>成绩录入模块仅限教师或管理员使用，用于对学生的体测成绩进行录入</a:t>
            </a:r>
            <a:endParaRPr lang="en-US" dirty="0"/>
          </a:p>
        </p:txBody>
      </p:sp>
      <p:sp>
        <p:nvSpPr>
          <p:cNvPr id="37" name="TextBox 36">
            <a:extLst>
              <a:ext uri="{FF2B5EF4-FFF2-40B4-BE49-F238E27FC236}">
                <a16:creationId xmlns:a16="http://schemas.microsoft.com/office/drawing/2014/main" id="{EBDF9C9F-9E62-4598-B5BD-5B1996E12AC3}"/>
              </a:ext>
            </a:extLst>
          </p:cNvPr>
          <p:cNvSpPr txBox="1"/>
          <p:nvPr/>
        </p:nvSpPr>
        <p:spPr>
          <a:xfrm>
            <a:off x="333758" y="1103645"/>
            <a:ext cx="8345550" cy="646331"/>
          </a:xfrm>
          <a:prstGeom prst="rect">
            <a:avLst/>
          </a:prstGeom>
          <a:noFill/>
        </p:spPr>
        <p:txBody>
          <a:bodyPr wrap="square">
            <a:spAutoFit/>
          </a:bodyPr>
          <a:lstStyle/>
          <a:p>
            <a:r>
              <a:rPr lang="zh-CN" altLang="en-US" dirty="0"/>
              <a:t>最终呈现效果为</a:t>
            </a:r>
            <a:r>
              <a:rPr lang="en-US" altLang="zh-CN" b="1" dirty="0"/>
              <a:t>web</a:t>
            </a:r>
            <a:r>
              <a:rPr lang="zh-CN" altLang="en-US" b="1" dirty="0"/>
              <a:t>网页</a:t>
            </a:r>
            <a:r>
              <a:rPr lang="zh-CN" altLang="en-US" dirty="0"/>
              <a:t>，也可以通过</a:t>
            </a:r>
            <a:r>
              <a:rPr lang="en-US" altLang="zh-CN" b="1" dirty="0" err="1"/>
              <a:t>Uniapp</a:t>
            </a:r>
            <a:r>
              <a:rPr lang="zh-CN" altLang="en-US" dirty="0"/>
              <a:t>来生成对应的</a:t>
            </a:r>
            <a:r>
              <a:rPr lang="en-US" altLang="zh-CN" b="1" dirty="0"/>
              <a:t>android</a:t>
            </a:r>
            <a:r>
              <a:rPr lang="zh-CN" altLang="en-US" b="1" dirty="0"/>
              <a:t>、</a:t>
            </a:r>
            <a:r>
              <a:rPr lang="en-US" altLang="zh-CN" b="1" dirty="0"/>
              <a:t>IOS</a:t>
            </a:r>
            <a:r>
              <a:rPr lang="zh-CN" altLang="en-US" b="1" dirty="0"/>
              <a:t>、小程序</a:t>
            </a:r>
            <a:r>
              <a:rPr lang="zh-CN" altLang="en-US" dirty="0"/>
              <a:t>等移动端应用</a:t>
            </a:r>
            <a:endParaRPr lang="en-US" dirty="0"/>
          </a:p>
        </p:txBody>
      </p:sp>
    </p:spTree>
    <p:extLst>
      <p:ext uri="{BB962C8B-B14F-4D97-AF65-F5344CB8AC3E}">
        <p14:creationId xmlns:p14="http://schemas.microsoft.com/office/powerpoint/2010/main" val="148747102"/>
      </p:ext>
    </p:extLst>
  </p:cSld>
  <p:clrMapOvr>
    <a:masterClrMapping/>
  </p:clrMapOvr>
  <p:transition>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7595789" y="286744"/>
            <a:ext cx="1083519" cy="830997"/>
          </a:xfrm>
          <a:prstGeom prst="rect">
            <a:avLst/>
          </a:prstGeom>
          <a:noFill/>
        </p:spPr>
        <p:txBody>
          <a:bodyPr wrap="square" rtlCol="0">
            <a:spAutoFit/>
          </a:bodyPr>
          <a:lstStyle/>
          <a:p>
            <a:r>
              <a:rPr lang="zh-CN" altLang="en-US" sz="2400" dirty="0">
                <a:solidFill>
                  <a:srgbClr val="FFFFFF">
                    <a:lumMod val="95000"/>
                  </a:srgbClr>
                </a:solidFill>
                <a:latin typeface="+mn-ea"/>
              </a:rPr>
              <a:t>第一部分</a:t>
            </a:r>
          </a:p>
        </p:txBody>
      </p:sp>
      <p:cxnSp>
        <p:nvCxnSpPr>
          <p:cNvPr id="6" name="直接连接符 5"/>
          <p:cNvCxnSpPr/>
          <p:nvPr/>
        </p:nvCxnSpPr>
        <p:spPr>
          <a:xfrm flipV="1">
            <a:off x="326037" y="710746"/>
            <a:ext cx="7771043" cy="36846"/>
          </a:xfrm>
          <a:prstGeom prst="line">
            <a:avLst/>
          </a:prstGeom>
          <a:ln w="44450">
            <a:solidFill>
              <a:srgbClr val="0852A4"/>
            </a:solidFill>
            <a:headEnd type="none"/>
          </a:ln>
        </p:spPr>
        <p:style>
          <a:lnRef idx="1">
            <a:schemeClr val="accent1"/>
          </a:lnRef>
          <a:fillRef idx="0">
            <a:schemeClr val="accent1"/>
          </a:fillRef>
          <a:effectRef idx="0">
            <a:schemeClr val="accent1"/>
          </a:effectRef>
          <a:fontRef idx="minor">
            <a:schemeClr val="tx1"/>
          </a:fontRef>
        </p:style>
      </p:cxnSp>
      <p:sp>
        <p:nvSpPr>
          <p:cNvPr id="7" name="Rectangle 11"/>
          <p:cNvSpPr>
            <a:spLocks noChangeArrowheads="1"/>
          </p:cNvSpPr>
          <p:nvPr/>
        </p:nvSpPr>
        <p:spPr bwMode="auto">
          <a:xfrm>
            <a:off x="333758" y="251291"/>
            <a:ext cx="285750" cy="400110"/>
          </a:xfrm>
          <a:prstGeom prst="rect">
            <a:avLst/>
          </a:prstGeom>
          <a:solidFill>
            <a:srgbClr val="0070C0"/>
          </a:solidFill>
          <a:ln>
            <a:noFill/>
          </a:ln>
        </p:spPr>
        <p:txBody>
          <a:bodyPr anchor="ctr">
            <a:spAutoFit/>
          </a:bodyPr>
          <a:lstStyle>
            <a:lvl1pPr eaLnBrk="0" hangingPunct="0">
              <a:defRPr sz="2000">
                <a:solidFill>
                  <a:srgbClr val="595959"/>
                </a:solidFill>
                <a:latin typeface="微软雅黑" panose="020B0503020204020204" pitchFamily="34" charset="-122"/>
                <a:ea typeface="宋体" panose="02010600030101010101" pitchFamily="2" charset="-122"/>
              </a:defRPr>
            </a:lvl1pPr>
            <a:lvl2pPr marL="742950" indent="-285750" eaLnBrk="0" hangingPunct="0">
              <a:defRPr sz="2000">
                <a:solidFill>
                  <a:srgbClr val="595959"/>
                </a:solidFill>
                <a:latin typeface="微软雅黑" panose="020B0503020204020204" pitchFamily="34" charset="-122"/>
                <a:ea typeface="宋体" panose="02010600030101010101" pitchFamily="2" charset="-122"/>
              </a:defRPr>
            </a:lvl2pPr>
            <a:lvl3pPr marL="1143000" indent="-228600" eaLnBrk="0" hangingPunct="0">
              <a:defRPr sz="2000">
                <a:solidFill>
                  <a:srgbClr val="595959"/>
                </a:solidFill>
                <a:latin typeface="微软雅黑" panose="020B0503020204020204" pitchFamily="34" charset="-122"/>
                <a:ea typeface="宋体" panose="02010600030101010101" pitchFamily="2" charset="-122"/>
              </a:defRPr>
            </a:lvl3pPr>
            <a:lvl4pPr marL="1600200" indent="-228600" eaLnBrk="0" hangingPunct="0">
              <a:defRPr sz="2000">
                <a:solidFill>
                  <a:srgbClr val="595959"/>
                </a:solidFill>
                <a:latin typeface="微软雅黑" panose="020B0503020204020204" pitchFamily="34" charset="-122"/>
                <a:ea typeface="宋体" panose="02010600030101010101" pitchFamily="2" charset="-122"/>
              </a:defRPr>
            </a:lvl4pPr>
            <a:lvl5pPr marL="2057400" indent="-228600" eaLnBrk="0" hangingPunct="0">
              <a:defRPr sz="2000">
                <a:solidFill>
                  <a:srgbClr val="595959"/>
                </a:solidFill>
                <a:latin typeface="微软雅黑" panose="020B0503020204020204" pitchFamily="34" charset="-122"/>
                <a:ea typeface="宋体" panose="02010600030101010101" pitchFamily="2" charset="-122"/>
              </a:defRPr>
            </a:lvl5pPr>
            <a:lvl6pPr marL="2514600" indent="-228600" eaLnBrk="0" fontAlgn="base" hangingPunct="0">
              <a:spcBef>
                <a:spcPct val="0"/>
              </a:spcBef>
              <a:spcAft>
                <a:spcPct val="0"/>
              </a:spcAft>
              <a:defRPr sz="2000">
                <a:solidFill>
                  <a:srgbClr val="595959"/>
                </a:solidFill>
                <a:latin typeface="微软雅黑" panose="020B0503020204020204" pitchFamily="34" charset="-122"/>
                <a:ea typeface="宋体" panose="02010600030101010101" pitchFamily="2" charset="-122"/>
              </a:defRPr>
            </a:lvl6pPr>
            <a:lvl7pPr marL="2971800" indent="-228600" eaLnBrk="0" fontAlgn="base" hangingPunct="0">
              <a:spcBef>
                <a:spcPct val="0"/>
              </a:spcBef>
              <a:spcAft>
                <a:spcPct val="0"/>
              </a:spcAft>
              <a:defRPr sz="2000">
                <a:solidFill>
                  <a:srgbClr val="595959"/>
                </a:solidFill>
                <a:latin typeface="微软雅黑" panose="020B0503020204020204" pitchFamily="34" charset="-122"/>
                <a:ea typeface="宋体" panose="02010600030101010101" pitchFamily="2" charset="-122"/>
              </a:defRPr>
            </a:lvl7pPr>
            <a:lvl8pPr marL="3429000" indent="-228600" eaLnBrk="0" fontAlgn="base" hangingPunct="0">
              <a:spcBef>
                <a:spcPct val="0"/>
              </a:spcBef>
              <a:spcAft>
                <a:spcPct val="0"/>
              </a:spcAft>
              <a:defRPr sz="2000">
                <a:solidFill>
                  <a:srgbClr val="595959"/>
                </a:solidFill>
                <a:latin typeface="微软雅黑" panose="020B0503020204020204" pitchFamily="34" charset="-122"/>
                <a:ea typeface="宋体" panose="02010600030101010101" pitchFamily="2" charset="-122"/>
              </a:defRPr>
            </a:lvl8pPr>
            <a:lvl9pPr marL="3886200" indent="-228600" eaLnBrk="0" fontAlgn="base" hangingPunct="0">
              <a:spcBef>
                <a:spcPct val="0"/>
              </a:spcBef>
              <a:spcAft>
                <a:spcPct val="0"/>
              </a:spcAft>
              <a:defRPr sz="2000">
                <a:solidFill>
                  <a:srgbClr val="595959"/>
                </a:solidFill>
                <a:latin typeface="微软雅黑" panose="020B0503020204020204" pitchFamily="34" charset="-122"/>
                <a:ea typeface="宋体" panose="02010600030101010101" pitchFamily="2" charset="-122"/>
              </a:defRPr>
            </a:lvl9pPr>
          </a:lstStyle>
          <a:p>
            <a:pPr eaLnBrk="1" hangingPunct="1"/>
            <a:endParaRPr lang="zh-CN" altLang="en-US">
              <a:latin typeface="+mn-ea"/>
              <a:ea typeface="+mn-ea"/>
            </a:endParaRPr>
          </a:p>
        </p:txBody>
      </p:sp>
      <p:sp>
        <p:nvSpPr>
          <p:cNvPr id="8" name="Rectangle 12"/>
          <p:cNvSpPr>
            <a:spLocks noChangeArrowheads="1"/>
          </p:cNvSpPr>
          <p:nvPr/>
        </p:nvSpPr>
        <p:spPr bwMode="auto">
          <a:xfrm>
            <a:off x="657608" y="251291"/>
            <a:ext cx="114300" cy="400110"/>
          </a:xfrm>
          <a:prstGeom prst="rect">
            <a:avLst/>
          </a:prstGeom>
          <a:solidFill>
            <a:srgbClr val="065CBA">
              <a:alpha val="70000"/>
            </a:srgbClr>
          </a:solidFill>
          <a:ln>
            <a:noFill/>
          </a:ln>
        </p:spPr>
        <p:txBody>
          <a:bodyPr anchor="ctr">
            <a:spAutoFit/>
          </a:bodyPr>
          <a:lstStyle>
            <a:lvl1pPr eaLnBrk="0" hangingPunct="0">
              <a:defRPr sz="2000">
                <a:solidFill>
                  <a:srgbClr val="595959"/>
                </a:solidFill>
                <a:latin typeface="微软雅黑" panose="020B0503020204020204" pitchFamily="34" charset="-122"/>
                <a:ea typeface="宋体" panose="02010600030101010101" pitchFamily="2" charset="-122"/>
              </a:defRPr>
            </a:lvl1pPr>
            <a:lvl2pPr marL="742950" indent="-285750" eaLnBrk="0" hangingPunct="0">
              <a:defRPr sz="2000">
                <a:solidFill>
                  <a:srgbClr val="595959"/>
                </a:solidFill>
                <a:latin typeface="微软雅黑" panose="020B0503020204020204" pitchFamily="34" charset="-122"/>
                <a:ea typeface="宋体" panose="02010600030101010101" pitchFamily="2" charset="-122"/>
              </a:defRPr>
            </a:lvl2pPr>
            <a:lvl3pPr marL="1143000" indent="-228600" eaLnBrk="0" hangingPunct="0">
              <a:defRPr sz="2000">
                <a:solidFill>
                  <a:srgbClr val="595959"/>
                </a:solidFill>
                <a:latin typeface="微软雅黑" panose="020B0503020204020204" pitchFamily="34" charset="-122"/>
                <a:ea typeface="宋体" panose="02010600030101010101" pitchFamily="2" charset="-122"/>
              </a:defRPr>
            </a:lvl3pPr>
            <a:lvl4pPr marL="1600200" indent="-228600" eaLnBrk="0" hangingPunct="0">
              <a:defRPr sz="2000">
                <a:solidFill>
                  <a:srgbClr val="595959"/>
                </a:solidFill>
                <a:latin typeface="微软雅黑" panose="020B0503020204020204" pitchFamily="34" charset="-122"/>
                <a:ea typeface="宋体" panose="02010600030101010101" pitchFamily="2" charset="-122"/>
              </a:defRPr>
            </a:lvl4pPr>
            <a:lvl5pPr marL="2057400" indent="-228600" eaLnBrk="0" hangingPunct="0">
              <a:defRPr sz="2000">
                <a:solidFill>
                  <a:srgbClr val="595959"/>
                </a:solidFill>
                <a:latin typeface="微软雅黑" panose="020B0503020204020204" pitchFamily="34" charset="-122"/>
                <a:ea typeface="宋体" panose="02010600030101010101" pitchFamily="2" charset="-122"/>
              </a:defRPr>
            </a:lvl5pPr>
            <a:lvl6pPr marL="2514600" indent="-228600" eaLnBrk="0" fontAlgn="base" hangingPunct="0">
              <a:spcBef>
                <a:spcPct val="0"/>
              </a:spcBef>
              <a:spcAft>
                <a:spcPct val="0"/>
              </a:spcAft>
              <a:defRPr sz="2000">
                <a:solidFill>
                  <a:srgbClr val="595959"/>
                </a:solidFill>
                <a:latin typeface="微软雅黑" panose="020B0503020204020204" pitchFamily="34" charset="-122"/>
                <a:ea typeface="宋体" panose="02010600030101010101" pitchFamily="2" charset="-122"/>
              </a:defRPr>
            </a:lvl6pPr>
            <a:lvl7pPr marL="2971800" indent="-228600" eaLnBrk="0" fontAlgn="base" hangingPunct="0">
              <a:spcBef>
                <a:spcPct val="0"/>
              </a:spcBef>
              <a:spcAft>
                <a:spcPct val="0"/>
              </a:spcAft>
              <a:defRPr sz="2000">
                <a:solidFill>
                  <a:srgbClr val="595959"/>
                </a:solidFill>
                <a:latin typeface="微软雅黑" panose="020B0503020204020204" pitchFamily="34" charset="-122"/>
                <a:ea typeface="宋体" panose="02010600030101010101" pitchFamily="2" charset="-122"/>
              </a:defRPr>
            </a:lvl7pPr>
            <a:lvl8pPr marL="3429000" indent="-228600" eaLnBrk="0" fontAlgn="base" hangingPunct="0">
              <a:spcBef>
                <a:spcPct val="0"/>
              </a:spcBef>
              <a:spcAft>
                <a:spcPct val="0"/>
              </a:spcAft>
              <a:defRPr sz="2000">
                <a:solidFill>
                  <a:srgbClr val="595959"/>
                </a:solidFill>
                <a:latin typeface="微软雅黑" panose="020B0503020204020204" pitchFamily="34" charset="-122"/>
                <a:ea typeface="宋体" panose="02010600030101010101" pitchFamily="2" charset="-122"/>
              </a:defRPr>
            </a:lvl8pPr>
            <a:lvl9pPr marL="3886200" indent="-228600" eaLnBrk="0" fontAlgn="base" hangingPunct="0">
              <a:spcBef>
                <a:spcPct val="0"/>
              </a:spcBef>
              <a:spcAft>
                <a:spcPct val="0"/>
              </a:spcAft>
              <a:defRPr sz="2000">
                <a:solidFill>
                  <a:srgbClr val="595959"/>
                </a:solidFill>
                <a:latin typeface="微软雅黑" panose="020B0503020204020204" pitchFamily="34" charset="-122"/>
                <a:ea typeface="宋体" panose="02010600030101010101" pitchFamily="2" charset="-122"/>
              </a:defRPr>
            </a:lvl9pPr>
          </a:lstStyle>
          <a:p>
            <a:pPr eaLnBrk="1" hangingPunct="1"/>
            <a:endParaRPr lang="zh-CN" altLang="en-US">
              <a:latin typeface="+mn-ea"/>
              <a:ea typeface="+mn-ea"/>
            </a:endParaRPr>
          </a:p>
        </p:txBody>
      </p:sp>
      <p:sp>
        <p:nvSpPr>
          <p:cNvPr id="9" name="Rectangle 13"/>
          <p:cNvSpPr>
            <a:spLocks noChangeArrowheads="1"/>
          </p:cNvSpPr>
          <p:nvPr/>
        </p:nvSpPr>
        <p:spPr bwMode="auto">
          <a:xfrm flipH="1">
            <a:off x="790958" y="251291"/>
            <a:ext cx="55960" cy="400110"/>
          </a:xfrm>
          <a:prstGeom prst="rect">
            <a:avLst/>
          </a:prstGeom>
          <a:solidFill>
            <a:srgbClr val="0070C0">
              <a:alpha val="48000"/>
            </a:srgbClr>
          </a:solidFill>
          <a:ln>
            <a:noFill/>
          </a:ln>
        </p:spPr>
        <p:txBody>
          <a:bodyPr anchor="ctr">
            <a:spAutoFit/>
          </a:bodyPr>
          <a:lstStyle>
            <a:lvl1pPr eaLnBrk="0" hangingPunct="0">
              <a:defRPr sz="2000">
                <a:solidFill>
                  <a:srgbClr val="595959"/>
                </a:solidFill>
                <a:latin typeface="微软雅黑" panose="020B0503020204020204" pitchFamily="34" charset="-122"/>
                <a:ea typeface="宋体" panose="02010600030101010101" pitchFamily="2" charset="-122"/>
              </a:defRPr>
            </a:lvl1pPr>
            <a:lvl2pPr marL="742950" indent="-285750" eaLnBrk="0" hangingPunct="0">
              <a:defRPr sz="2000">
                <a:solidFill>
                  <a:srgbClr val="595959"/>
                </a:solidFill>
                <a:latin typeface="微软雅黑" panose="020B0503020204020204" pitchFamily="34" charset="-122"/>
                <a:ea typeface="宋体" panose="02010600030101010101" pitchFamily="2" charset="-122"/>
              </a:defRPr>
            </a:lvl2pPr>
            <a:lvl3pPr marL="1143000" indent="-228600" eaLnBrk="0" hangingPunct="0">
              <a:defRPr sz="2000">
                <a:solidFill>
                  <a:srgbClr val="595959"/>
                </a:solidFill>
                <a:latin typeface="微软雅黑" panose="020B0503020204020204" pitchFamily="34" charset="-122"/>
                <a:ea typeface="宋体" panose="02010600030101010101" pitchFamily="2" charset="-122"/>
              </a:defRPr>
            </a:lvl3pPr>
            <a:lvl4pPr marL="1600200" indent="-228600" eaLnBrk="0" hangingPunct="0">
              <a:defRPr sz="2000">
                <a:solidFill>
                  <a:srgbClr val="595959"/>
                </a:solidFill>
                <a:latin typeface="微软雅黑" panose="020B0503020204020204" pitchFamily="34" charset="-122"/>
                <a:ea typeface="宋体" panose="02010600030101010101" pitchFamily="2" charset="-122"/>
              </a:defRPr>
            </a:lvl4pPr>
            <a:lvl5pPr marL="2057400" indent="-228600" eaLnBrk="0" hangingPunct="0">
              <a:defRPr sz="2000">
                <a:solidFill>
                  <a:srgbClr val="595959"/>
                </a:solidFill>
                <a:latin typeface="微软雅黑" panose="020B0503020204020204" pitchFamily="34" charset="-122"/>
                <a:ea typeface="宋体" panose="02010600030101010101" pitchFamily="2" charset="-122"/>
              </a:defRPr>
            </a:lvl5pPr>
            <a:lvl6pPr marL="2514600" indent="-228600" eaLnBrk="0" fontAlgn="base" hangingPunct="0">
              <a:spcBef>
                <a:spcPct val="0"/>
              </a:spcBef>
              <a:spcAft>
                <a:spcPct val="0"/>
              </a:spcAft>
              <a:defRPr sz="2000">
                <a:solidFill>
                  <a:srgbClr val="595959"/>
                </a:solidFill>
                <a:latin typeface="微软雅黑" panose="020B0503020204020204" pitchFamily="34" charset="-122"/>
                <a:ea typeface="宋体" panose="02010600030101010101" pitchFamily="2" charset="-122"/>
              </a:defRPr>
            </a:lvl6pPr>
            <a:lvl7pPr marL="2971800" indent="-228600" eaLnBrk="0" fontAlgn="base" hangingPunct="0">
              <a:spcBef>
                <a:spcPct val="0"/>
              </a:spcBef>
              <a:spcAft>
                <a:spcPct val="0"/>
              </a:spcAft>
              <a:defRPr sz="2000">
                <a:solidFill>
                  <a:srgbClr val="595959"/>
                </a:solidFill>
                <a:latin typeface="微软雅黑" panose="020B0503020204020204" pitchFamily="34" charset="-122"/>
                <a:ea typeface="宋体" panose="02010600030101010101" pitchFamily="2" charset="-122"/>
              </a:defRPr>
            </a:lvl7pPr>
            <a:lvl8pPr marL="3429000" indent="-228600" eaLnBrk="0" fontAlgn="base" hangingPunct="0">
              <a:spcBef>
                <a:spcPct val="0"/>
              </a:spcBef>
              <a:spcAft>
                <a:spcPct val="0"/>
              </a:spcAft>
              <a:defRPr sz="2000">
                <a:solidFill>
                  <a:srgbClr val="595959"/>
                </a:solidFill>
                <a:latin typeface="微软雅黑" panose="020B0503020204020204" pitchFamily="34" charset="-122"/>
                <a:ea typeface="宋体" panose="02010600030101010101" pitchFamily="2" charset="-122"/>
              </a:defRPr>
            </a:lvl8pPr>
            <a:lvl9pPr marL="3886200" indent="-228600" eaLnBrk="0" fontAlgn="base" hangingPunct="0">
              <a:spcBef>
                <a:spcPct val="0"/>
              </a:spcBef>
              <a:spcAft>
                <a:spcPct val="0"/>
              </a:spcAft>
              <a:defRPr sz="2000">
                <a:solidFill>
                  <a:srgbClr val="595959"/>
                </a:solidFill>
                <a:latin typeface="微软雅黑" panose="020B0503020204020204" pitchFamily="34" charset="-122"/>
                <a:ea typeface="宋体" panose="02010600030101010101" pitchFamily="2" charset="-122"/>
              </a:defRPr>
            </a:lvl9pPr>
          </a:lstStyle>
          <a:p>
            <a:pPr eaLnBrk="1" hangingPunct="1"/>
            <a:endParaRPr lang="zh-CN" altLang="en-US">
              <a:latin typeface="+mn-ea"/>
              <a:ea typeface="+mn-ea"/>
            </a:endParaRPr>
          </a:p>
        </p:txBody>
      </p:sp>
      <p:sp>
        <p:nvSpPr>
          <p:cNvPr id="10" name="文本框 9"/>
          <p:cNvSpPr txBox="1"/>
          <p:nvPr/>
        </p:nvSpPr>
        <p:spPr>
          <a:xfrm>
            <a:off x="899165" y="219320"/>
            <a:ext cx="6990095" cy="461665"/>
          </a:xfrm>
          <a:prstGeom prst="rect">
            <a:avLst/>
          </a:prstGeom>
          <a:noFill/>
        </p:spPr>
        <p:txBody>
          <a:bodyPr wrap="square" rtlCol="0">
            <a:spAutoFit/>
          </a:bodyPr>
          <a:lstStyle/>
          <a:p>
            <a:r>
              <a:rPr lang="zh-CN" altLang="en-US" sz="2400" b="1" dirty="0">
                <a:solidFill>
                  <a:srgbClr val="DDDDDD">
                    <a:lumMod val="25000"/>
                  </a:srgbClr>
                </a:solidFill>
                <a:latin typeface="微软雅黑" panose="020B0503020204020204" pitchFamily="34" charset="-122"/>
                <a:ea typeface="微软雅黑" panose="020B0503020204020204" pitchFamily="34" charset="-122"/>
              </a:rPr>
              <a:t>技术选型</a:t>
            </a:r>
            <a:endParaRPr lang="en-US" altLang="zh-CN" sz="2400" b="1" dirty="0">
              <a:solidFill>
                <a:srgbClr val="DDDDDD">
                  <a:lumMod val="25000"/>
                </a:srgbClr>
              </a:solidFill>
              <a:latin typeface="微软雅黑" panose="020B0503020204020204" pitchFamily="34" charset="-122"/>
              <a:ea typeface="微软雅黑" panose="020B0503020204020204" pitchFamily="34" charset="-122"/>
            </a:endParaRPr>
          </a:p>
        </p:txBody>
      </p:sp>
      <p:pic>
        <p:nvPicPr>
          <p:cNvPr id="11" name="Picture 10">
            <a:extLst>
              <a:ext uri="{FF2B5EF4-FFF2-40B4-BE49-F238E27FC236}">
                <a16:creationId xmlns:a16="http://schemas.microsoft.com/office/drawing/2014/main" id="{F1B8F240-5C2E-8884-CEB8-40CE612DAC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0788" y="1707875"/>
            <a:ext cx="8522424" cy="4041562"/>
          </a:xfrm>
          <a:prstGeom prst="rect">
            <a:avLst/>
          </a:prstGeom>
        </p:spPr>
      </p:pic>
    </p:spTree>
    <p:extLst>
      <p:ext uri="{BB962C8B-B14F-4D97-AF65-F5344CB8AC3E}">
        <p14:creationId xmlns:p14="http://schemas.microsoft.com/office/powerpoint/2010/main" val="789800447"/>
      </p:ext>
    </p:extLst>
  </p:cSld>
  <p:clrMapOvr>
    <a:masterClrMapping/>
  </p:clrMapOvr>
  <p:transition>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7595789" y="286744"/>
            <a:ext cx="1083519" cy="830997"/>
          </a:xfrm>
          <a:prstGeom prst="rect">
            <a:avLst/>
          </a:prstGeom>
          <a:noFill/>
        </p:spPr>
        <p:txBody>
          <a:bodyPr wrap="square" rtlCol="0">
            <a:spAutoFit/>
          </a:bodyPr>
          <a:lstStyle/>
          <a:p>
            <a:r>
              <a:rPr lang="zh-CN" altLang="en-US" sz="2400" dirty="0">
                <a:solidFill>
                  <a:srgbClr val="FFFFFF">
                    <a:lumMod val="95000"/>
                  </a:srgbClr>
                </a:solidFill>
                <a:latin typeface="+mn-ea"/>
              </a:rPr>
              <a:t>第一部分</a:t>
            </a:r>
          </a:p>
        </p:txBody>
      </p:sp>
      <p:cxnSp>
        <p:nvCxnSpPr>
          <p:cNvPr id="6" name="直接连接符 5"/>
          <p:cNvCxnSpPr/>
          <p:nvPr/>
        </p:nvCxnSpPr>
        <p:spPr>
          <a:xfrm flipV="1">
            <a:off x="326037" y="710746"/>
            <a:ext cx="7771043" cy="36846"/>
          </a:xfrm>
          <a:prstGeom prst="line">
            <a:avLst/>
          </a:prstGeom>
          <a:ln w="44450">
            <a:solidFill>
              <a:srgbClr val="0852A4"/>
            </a:solidFill>
            <a:headEnd type="none"/>
          </a:ln>
        </p:spPr>
        <p:style>
          <a:lnRef idx="1">
            <a:schemeClr val="accent1"/>
          </a:lnRef>
          <a:fillRef idx="0">
            <a:schemeClr val="accent1"/>
          </a:fillRef>
          <a:effectRef idx="0">
            <a:schemeClr val="accent1"/>
          </a:effectRef>
          <a:fontRef idx="minor">
            <a:schemeClr val="tx1"/>
          </a:fontRef>
        </p:style>
      </p:cxnSp>
      <p:sp>
        <p:nvSpPr>
          <p:cNvPr id="7" name="Rectangle 11"/>
          <p:cNvSpPr>
            <a:spLocks noChangeArrowheads="1"/>
          </p:cNvSpPr>
          <p:nvPr/>
        </p:nvSpPr>
        <p:spPr bwMode="auto">
          <a:xfrm>
            <a:off x="333758" y="251291"/>
            <a:ext cx="285750" cy="400110"/>
          </a:xfrm>
          <a:prstGeom prst="rect">
            <a:avLst/>
          </a:prstGeom>
          <a:solidFill>
            <a:srgbClr val="0070C0"/>
          </a:solidFill>
          <a:ln>
            <a:noFill/>
          </a:ln>
        </p:spPr>
        <p:txBody>
          <a:bodyPr anchor="ctr">
            <a:spAutoFit/>
          </a:bodyPr>
          <a:lstStyle>
            <a:lvl1pPr eaLnBrk="0" hangingPunct="0">
              <a:defRPr sz="2000">
                <a:solidFill>
                  <a:srgbClr val="595959"/>
                </a:solidFill>
                <a:latin typeface="微软雅黑" panose="020B0503020204020204" pitchFamily="34" charset="-122"/>
                <a:ea typeface="宋体" panose="02010600030101010101" pitchFamily="2" charset="-122"/>
              </a:defRPr>
            </a:lvl1pPr>
            <a:lvl2pPr marL="742950" indent="-285750" eaLnBrk="0" hangingPunct="0">
              <a:defRPr sz="2000">
                <a:solidFill>
                  <a:srgbClr val="595959"/>
                </a:solidFill>
                <a:latin typeface="微软雅黑" panose="020B0503020204020204" pitchFamily="34" charset="-122"/>
                <a:ea typeface="宋体" panose="02010600030101010101" pitchFamily="2" charset="-122"/>
              </a:defRPr>
            </a:lvl2pPr>
            <a:lvl3pPr marL="1143000" indent="-228600" eaLnBrk="0" hangingPunct="0">
              <a:defRPr sz="2000">
                <a:solidFill>
                  <a:srgbClr val="595959"/>
                </a:solidFill>
                <a:latin typeface="微软雅黑" panose="020B0503020204020204" pitchFamily="34" charset="-122"/>
                <a:ea typeface="宋体" panose="02010600030101010101" pitchFamily="2" charset="-122"/>
              </a:defRPr>
            </a:lvl3pPr>
            <a:lvl4pPr marL="1600200" indent="-228600" eaLnBrk="0" hangingPunct="0">
              <a:defRPr sz="2000">
                <a:solidFill>
                  <a:srgbClr val="595959"/>
                </a:solidFill>
                <a:latin typeface="微软雅黑" panose="020B0503020204020204" pitchFamily="34" charset="-122"/>
                <a:ea typeface="宋体" panose="02010600030101010101" pitchFamily="2" charset="-122"/>
              </a:defRPr>
            </a:lvl4pPr>
            <a:lvl5pPr marL="2057400" indent="-228600" eaLnBrk="0" hangingPunct="0">
              <a:defRPr sz="2000">
                <a:solidFill>
                  <a:srgbClr val="595959"/>
                </a:solidFill>
                <a:latin typeface="微软雅黑" panose="020B0503020204020204" pitchFamily="34" charset="-122"/>
                <a:ea typeface="宋体" panose="02010600030101010101" pitchFamily="2" charset="-122"/>
              </a:defRPr>
            </a:lvl5pPr>
            <a:lvl6pPr marL="2514600" indent="-228600" eaLnBrk="0" fontAlgn="base" hangingPunct="0">
              <a:spcBef>
                <a:spcPct val="0"/>
              </a:spcBef>
              <a:spcAft>
                <a:spcPct val="0"/>
              </a:spcAft>
              <a:defRPr sz="2000">
                <a:solidFill>
                  <a:srgbClr val="595959"/>
                </a:solidFill>
                <a:latin typeface="微软雅黑" panose="020B0503020204020204" pitchFamily="34" charset="-122"/>
                <a:ea typeface="宋体" panose="02010600030101010101" pitchFamily="2" charset="-122"/>
              </a:defRPr>
            </a:lvl6pPr>
            <a:lvl7pPr marL="2971800" indent="-228600" eaLnBrk="0" fontAlgn="base" hangingPunct="0">
              <a:spcBef>
                <a:spcPct val="0"/>
              </a:spcBef>
              <a:spcAft>
                <a:spcPct val="0"/>
              </a:spcAft>
              <a:defRPr sz="2000">
                <a:solidFill>
                  <a:srgbClr val="595959"/>
                </a:solidFill>
                <a:latin typeface="微软雅黑" panose="020B0503020204020204" pitchFamily="34" charset="-122"/>
                <a:ea typeface="宋体" panose="02010600030101010101" pitchFamily="2" charset="-122"/>
              </a:defRPr>
            </a:lvl7pPr>
            <a:lvl8pPr marL="3429000" indent="-228600" eaLnBrk="0" fontAlgn="base" hangingPunct="0">
              <a:spcBef>
                <a:spcPct val="0"/>
              </a:spcBef>
              <a:spcAft>
                <a:spcPct val="0"/>
              </a:spcAft>
              <a:defRPr sz="2000">
                <a:solidFill>
                  <a:srgbClr val="595959"/>
                </a:solidFill>
                <a:latin typeface="微软雅黑" panose="020B0503020204020204" pitchFamily="34" charset="-122"/>
                <a:ea typeface="宋体" panose="02010600030101010101" pitchFamily="2" charset="-122"/>
              </a:defRPr>
            </a:lvl8pPr>
            <a:lvl9pPr marL="3886200" indent="-228600" eaLnBrk="0" fontAlgn="base" hangingPunct="0">
              <a:spcBef>
                <a:spcPct val="0"/>
              </a:spcBef>
              <a:spcAft>
                <a:spcPct val="0"/>
              </a:spcAft>
              <a:defRPr sz="2000">
                <a:solidFill>
                  <a:srgbClr val="595959"/>
                </a:solidFill>
                <a:latin typeface="微软雅黑" panose="020B0503020204020204" pitchFamily="34" charset="-122"/>
                <a:ea typeface="宋体" panose="02010600030101010101" pitchFamily="2" charset="-122"/>
              </a:defRPr>
            </a:lvl9pPr>
          </a:lstStyle>
          <a:p>
            <a:pPr eaLnBrk="1" hangingPunct="1"/>
            <a:endParaRPr lang="zh-CN" altLang="en-US">
              <a:latin typeface="+mn-ea"/>
              <a:ea typeface="+mn-ea"/>
            </a:endParaRPr>
          </a:p>
        </p:txBody>
      </p:sp>
      <p:sp>
        <p:nvSpPr>
          <p:cNvPr id="8" name="Rectangle 12"/>
          <p:cNvSpPr>
            <a:spLocks noChangeArrowheads="1"/>
          </p:cNvSpPr>
          <p:nvPr/>
        </p:nvSpPr>
        <p:spPr bwMode="auto">
          <a:xfrm>
            <a:off x="657608" y="251291"/>
            <a:ext cx="114300" cy="400110"/>
          </a:xfrm>
          <a:prstGeom prst="rect">
            <a:avLst/>
          </a:prstGeom>
          <a:solidFill>
            <a:srgbClr val="065CBA">
              <a:alpha val="70000"/>
            </a:srgbClr>
          </a:solidFill>
          <a:ln>
            <a:noFill/>
          </a:ln>
        </p:spPr>
        <p:txBody>
          <a:bodyPr anchor="ctr">
            <a:spAutoFit/>
          </a:bodyPr>
          <a:lstStyle>
            <a:lvl1pPr eaLnBrk="0" hangingPunct="0">
              <a:defRPr sz="2000">
                <a:solidFill>
                  <a:srgbClr val="595959"/>
                </a:solidFill>
                <a:latin typeface="微软雅黑" panose="020B0503020204020204" pitchFamily="34" charset="-122"/>
                <a:ea typeface="宋体" panose="02010600030101010101" pitchFamily="2" charset="-122"/>
              </a:defRPr>
            </a:lvl1pPr>
            <a:lvl2pPr marL="742950" indent="-285750" eaLnBrk="0" hangingPunct="0">
              <a:defRPr sz="2000">
                <a:solidFill>
                  <a:srgbClr val="595959"/>
                </a:solidFill>
                <a:latin typeface="微软雅黑" panose="020B0503020204020204" pitchFamily="34" charset="-122"/>
                <a:ea typeface="宋体" panose="02010600030101010101" pitchFamily="2" charset="-122"/>
              </a:defRPr>
            </a:lvl2pPr>
            <a:lvl3pPr marL="1143000" indent="-228600" eaLnBrk="0" hangingPunct="0">
              <a:defRPr sz="2000">
                <a:solidFill>
                  <a:srgbClr val="595959"/>
                </a:solidFill>
                <a:latin typeface="微软雅黑" panose="020B0503020204020204" pitchFamily="34" charset="-122"/>
                <a:ea typeface="宋体" panose="02010600030101010101" pitchFamily="2" charset="-122"/>
              </a:defRPr>
            </a:lvl3pPr>
            <a:lvl4pPr marL="1600200" indent="-228600" eaLnBrk="0" hangingPunct="0">
              <a:defRPr sz="2000">
                <a:solidFill>
                  <a:srgbClr val="595959"/>
                </a:solidFill>
                <a:latin typeface="微软雅黑" panose="020B0503020204020204" pitchFamily="34" charset="-122"/>
                <a:ea typeface="宋体" panose="02010600030101010101" pitchFamily="2" charset="-122"/>
              </a:defRPr>
            </a:lvl4pPr>
            <a:lvl5pPr marL="2057400" indent="-228600" eaLnBrk="0" hangingPunct="0">
              <a:defRPr sz="2000">
                <a:solidFill>
                  <a:srgbClr val="595959"/>
                </a:solidFill>
                <a:latin typeface="微软雅黑" panose="020B0503020204020204" pitchFamily="34" charset="-122"/>
                <a:ea typeface="宋体" panose="02010600030101010101" pitchFamily="2" charset="-122"/>
              </a:defRPr>
            </a:lvl5pPr>
            <a:lvl6pPr marL="2514600" indent="-228600" eaLnBrk="0" fontAlgn="base" hangingPunct="0">
              <a:spcBef>
                <a:spcPct val="0"/>
              </a:spcBef>
              <a:spcAft>
                <a:spcPct val="0"/>
              </a:spcAft>
              <a:defRPr sz="2000">
                <a:solidFill>
                  <a:srgbClr val="595959"/>
                </a:solidFill>
                <a:latin typeface="微软雅黑" panose="020B0503020204020204" pitchFamily="34" charset="-122"/>
                <a:ea typeface="宋体" panose="02010600030101010101" pitchFamily="2" charset="-122"/>
              </a:defRPr>
            </a:lvl6pPr>
            <a:lvl7pPr marL="2971800" indent="-228600" eaLnBrk="0" fontAlgn="base" hangingPunct="0">
              <a:spcBef>
                <a:spcPct val="0"/>
              </a:spcBef>
              <a:spcAft>
                <a:spcPct val="0"/>
              </a:spcAft>
              <a:defRPr sz="2000">
                <a:solidFill>
                  <a:srgbClr val="595959"/>
                </a:solidFill>
                <a:latin typeface="微软雅黑" panose="020B0503020204020204" pitchFamily="34" charset="-122"/>
                <a:ea typeface="宋体" panose="02010600030101010101" pitchFamily="2" charset="-122"/>
              </a:defRPr>
            </a:lvl7pPr>
            <a:lvl8pPr marL="3429000" indent="-228600" eaLnBrk="0" fontAlgn="base" hangingPunct="0">
              <a:spcBef>
                <a:spcPct val="0"/>
              </a:spcBef>
              <a:spcAft>
                <a:spcPct val="0"/>
              </a:spcAft>
              <a:defRPr sz="2000">
                <a:solidFill>
                  <a:srgbClr val="595959"/>
                </a:solidFill>
                <a:latin typeface="微软雅黑" panose="020B0503020204020204" pitchFamily="34" charset="-122"/>
                <a:ea typeface="宋体" panose="02010600030101010101" pitchFamily="2" charset="-122"/>
              </a:defRPr>
            </a:lvl8pPr>
            <a:lvl9pPr marL="3886200" indent="-228600" eaLnBrk="0" fontAlgn="base" hangingPunct="0">
              <a:spcBef>
                <a:spcPct val="0"/>
              </a:spcBef>
              <a:spcAft>
                <a:spcPct val="0"/>
              </a:spcAft>
              <a:defRPr sz="2000">
                <a:solidFill>
                  <a:srgbClr val="595959"/>
                </a:solidFill>
                <a:latin typeface="微软雅黑" panose="020B0503020204020204" pitchFamily="34" charset="-122"/>
                <a:ea typeface="宋体" panose="02010600030101010101" pitchFamily="2" charset="-122"/>
              </a:defRPr>
            </a:lvl9pPr>
          </a:lstStyle>
          <a:p>
            <a:pPr eaLnBrk="1" hangingPunct="1"/>
            <a:endParaRPr lang="zh-CN" altLang="en-US">
              <a:latin typeface="+mn-ea"/>
              <a:ea typeface="+mn-ea"/>
            </a:endParaRPr>
          </a:p>
        </p:txBody>
      </p:sp>
      <p:sp>
        <p:nvSpPr>
          <p:cNvPr id="9" name="Rectangle 13"/>
          <p:cNvSpPr>
            <a:spLocks noChangeArrowheads="1"/>
          </p:cNvSpPr>
          <p:nvPr/>
        </p:nvSpPr>
        <p:spPr bwMode="auto">
          <a:xfrm flipH="1">
            <a:off x="790958" y="251291"/>
            <a:ext cx="55960" cy="400110"/>
          </a:xfrm>
          <a:prstGeom prst="rect">
            <a:avLst/>
          </a:prstGeom>
          <a:solidFill>
            <a:srgbClr val="0070C0">
              <a:alpha val="48000"/>
            </a:srgbClr>
          </a:solidFill>
          <a:ln>
            <a:noFill/>
          </a:ln>
        </p:spPr>
        <p:txBody>
          <a:bodyPr anchor="ctr">
            <a:spAutoFit/>
          </a:bodyPr>
          <a:lstStyle>
            <a:lvl1pPr eaLnBrk="0" hangingPunct="0">
              <a:defRPr sz="2000">
                <a:solidFill>
                  <a:srgbClr val="595959"/>
                </a:solidFill>
                <a:latin typeface="微软雅黑" panose="020B0503020204020204" pitchFamily="34" charset="-122"/>
                <a:ea typeface="宋体" panose="02010600030101010101" pitchFamily="2" charset="-122"/>
              </a:defRPr>
            </a:lvl1pPr>
            <a:lvl2pPr marL="742950" indent="-285750" eaLnBrk="0" hangingPunct="0">
              <a:defRPr sz="2000">
                <a:solidFill>
                  <a:srgbClr val="595959"/>
                </a:solidFill>
                <a:latin typeface="微软雅黑" panose="020B0503020204020204" pitchFamily="34" charset="-122"/>
                <a:ea typeface="宋体" panose="02010600030101010101" pitchFamily="2" charset="-122"/>
              </a:defRPr>
            </a:lvl2pPr>
            <a:lvl3pPr marL="1143000" indent="-228600" eaLnBrk="0" hangingPunct="0">
              <a:defRPr sz="2000">
                <a:solidFill>
                  <a:srgbClr val="595959"/>
                </a:solidFill>
                <a:latin typeface="微软雅黑" panose="020B0503020204020204" pitchFamily="34" charset="-122"/>
                <a:ea typeface="宋体" panose="02010600030101010101" pitchFamily="2" charset="-122"/>
              </a:defRPr>
            </a:lvl3pPr>
            <a:lvl4pPr marL="1600200" indent="-228600" eaLnBrk="0" hangingPunct="0">
              <a:defRPr sz="2000">
                <a:solidFill>
                  <a:srgbClr val="595959"/>
                </a:solidFill>
                <a:latin typeface="微软雅黑" panose="020B0503020204020204" pitchFamily="34" charset="-122"/>
                <a:ea typeface="宋体" panose="02010600030101010101" pitchFamily="2" charset="-122"/>
              </a:defRPr>
            </a:lvl4pPr>
            <a:lvl5pPr marL="2057400" indent="-228600" eaLnBrk="0" hangingPunct="0">
              <a:defRPr sz="2000">
                <a:solidFill>
                  <a:srgbClr val="595959"/>
                </a:solidFill>
                <a:latin typeface="微软雅黑" panose="020B0503020204020204" pitchFamily="34" charset="-122"/>
                <a:ea typeface="宋体" panose="02010600030101010101" pitchFamily="2" charset="-122"/>
              </a:defRPr>
            </a:lvl5pPr>
            <a:lvl6pPr marL="2514600" indent="-228600" eaLnBrk="0" fontAlgn="base" hangingPunct="0">
              <a:spcBef>
                <a:spcPct val="0"/>
              </a:spcBef>
              <a:spcAft>
                <a:spcPct val="0"/>
              </a:spcAft>
              <a:defRPr sz="2000">
                <a:solidFill>
                  <a:srgbClr val="595959"/>
                </a:solidFill>
                <a:latin typeface="微软雅黑" panose="020B0503020204020204" pitchFamily="34" charset="-122"/>
                <a:ea typeface="宋体" panose="02010600030101010101" pitchFamily="2" charset="-122"/>
              </a:defRPr>
            </a:lvl6pPr>
            <a:lvl7pPr marL="2971800" indent="-228600" eaLnBrk="0" fontAlgn="base" hangingPunct="0">
              <a:spcBef>
                <a:spcPct val="0"/>
              </a:spcBef>
              <a:spcAft>
                <a:spcPct val="0"/>
              </a:spcAft>
              <a:defRPr sz="2000">
                <a:solidFill>
                  <a:srgbClr val="595959"/>
                </a:solidFill>
                <a:latin typeface="微软雅黑" panose="020B0503020204020204" pitchFamily="34" charset="-122"/>
                <a:ea typeface="宋体" panose="02010600030101010101" pitchFamily="2" charset="-122"/>
              </a:defRPr>
            </a:lvl7pPr>
            <a:lvl8pPr marL="3429000" indent="-228600" eaLnBrk="0" fontAlgn="base" hangingPunct="0">
              <a:spcBef>
                <a:spcPct val="0"/>
              </a:spcBef>
              <a:spcAft>
                <a:spcPct val="0"/>
              </a:spcAft>
              <a:defRPr sz="2000">
                <a:solidFill>
                  <a:srgbClr val="595959"/>
                </a:solidFill>
                <a:latin typeface="微软雅黑" panose="020B0503020204020204" pitchFamily="34" charset="-122"/>
                <a:ea typeface="宋体" panose="02010600030101010101" pitchFamily="2" charset="-122"/>
              </a:defRPr>
            </a:lvl8pPr>
            <a:lvl9pPr marL="3886200" indent="-228600" eaLnBrk="0" fontAlgn="base" hangingPunct="0">
              <a:spcBef>
                <a:spcPct val="0"/>
              </a:spcBef>
              <a:spcAft>
                <a:spcPct val="0"/>
              </a:spcAft>
              <a:defRPr sz="2000">
                <a:solidFill>
                  <a:srgbClr val="595959"/>
                </a:solidFill>
                <a:latin typeface="微软雅黑" panose="020B0503020204020204" pitchFamily="34" charset="-122"/>
                <a:ea typeface="宋体" panose="02010600030101010101" pitchFamily="2" charset="-122"/>
              </a:defRPr>
            </a:lvl9pPr>
          </a:lstStyle>
          <a:p>
            <a:pPr eaLnBrk="1" hangingPunct="1"/>
            <a:endParaRPr lang="zh-CN" altLang="en-US">
              <a:latin typeface="+mn-ea"/>
              <a:ea typeface="+mn-ea"/>
            </a:endParaRPr>
          </a:p>
        </p:txBody>
      </p:sp>
      <p:sp>
        <p:nvSpPr>
          <p:cNvPr id="10" name="文本框 9"/>
          <p:cNvSpPr txBox="1"/>
          <p:nvPr/>
        </p:nvSpPr>
        <p:spPr>
          <a:xfrm>
            <a:off x="899165" y="219320"/>
            <a:ext cx="6990095" cy="461665"/>
          </a:xfrm>
          <a:prstGeom prst="rect">
            <a:avLst/>
          </a:prstGeom>
          <a:noFill/>
        </p:spPr>
        <p:txBody>
          <a:bodyPr wrap="square" rtlCol="0">
            <a:spAutoFit/>
          </a:bodyPr>
          <a:lstStyle/>
          <a:p>
            <a:r>
              <a:rPr lang="zh-CN" altLang="en-US" sz="2400" b="1" dirty="0">
                <a:solidFill>
                  <a:srgbClr val="DDDDDD">
                    <a:lumMod val="25000"/>
                  </a:srgbClr>
                </a:solidFill>
                <a:latin typeface="微软雅黑" panose="020B0503020204020204" pitchFamily="34" charset="-122"/>
                <a:ea typeface="微软雅黑" panose="020B0503020204020204" pitchFamily="34" charset="-122"/>
              </a:rPr>
              <a:t>人员分工</a:t>
            </a:r>
            <a:endParaRPr lang="en-US" altLang="zh-CN" sz="2400" b="1" dirty="0">
              <a:solidFill>
                <a:srgbClr val="DDDDDD">
                  <a:lumMod val="25000"/>
                </a:srgbClr>
              </a:solidFill>
              <a:latin typeface="微软雅黑" panose="020B0503020204020204" pitchFamily="34" charset="-122"/>
              <a:ea typeface="微软雅黑" panose="020B0503020204020204" pitchFamily="34" charset="-122"/>
            </a:endParaRPr>
          </a:p>
        </p:txBody>
      </p:sp>
      <p:sp>
        <p:nvSpPr>
          <p:cNvPr id="2" name="TextBox 1">
            <a:extLst>
              <a:ext uri="{FF2B5EF4-FFF2-40B4-BE49-F238E27FC236}">
                <a16:creationId xmlns:a16="http://schemas.microsoft.com/office/drawing/2014/main" id="{C5B62578-5817-F8BE-F78B-E5169C439CD6}"/>
              </a:ext>
            </a:extLst>
          </p:cNvPr>
          <p:cNvSpPr txBox="1"/>
          <p:nvPr/>
        </p:nvSpPr>
        <p:spPr>
          <a:xfrm>
            <a:off x="326037" y="1541743"/>
            <a:ext cx="7456523" cy="4247317"/>
          </a:xfrm>
          <a:prstGeom prst="rect">
            <a:avLst/>
          </a:prstGeom>
          <a:noFill/>
        </p:spPr>
        <p:txBody>
          <a:bodyPr wrap="square">
            <a:spAutoFit/>
          </a:bodyPr>
          <a:lstStyle/>
          <a:p>
            <a:r>
              <a:rPr lang="zh-CN" altLang="en-US" b="1" dirty="0"/>
              <a:t>贺思超</a:t>
            </a:r>
            <a:br>
              <a:rPr lang="en-US" altLang="zh-CN" b="1" dirty="0"/>
            </a:br>
            <a:r>
              <a:rPr lang="zh-CN" altLang="en-US" dirty="0"/>
              <a:t>算法核心模块开发</a:t>
            </a:r>
            <a:endParaRPr lang="en-US" altLang="zh-CN" dirty="0"/>
          </a:p>
          <a:p>
            <a:endParaRPr lang="en-US" altLang="zh-CN" dirty="0"/>
          </a:p>
          <a:p>
            <a:r>
              <a:rPr lang="zh-CN" altLang="en-US" b="1" dirty="0"/>
              <a:t>陈杰</a:t>
            </a:r>
            <a:br>
              <a:rPr lang="en-US" altLang="zh-CN" b="1" dirty="0"/>
            </a:br>
            <a:r>
              <a:rPr lang="zh-CN" altLang="en-US" dirty="0"/>
              <a:t>系统测试，文档编写</a:t>
            </a:r>
            <a:endParaRPr lang="en-US" altLang="zh-CN" dirty="0"/>
          </a:p>
          <a:p>
            <a:endParaRPr lang="en-US" dirty="0"/>
          </a:p>
          <a:p>
            <a:r>
              <a:rPr lang="zh-CN" altLang="en-US" b="1" dirty="0"/>
              <a:t>陈增耀</a:t>
            </a:r>
            <a:br>
              <a:rPr lang="en-US" altLang="zh-CN" b="1" dirty="0"/>
            </a:br>
            <a:r>
              <a:rPr lang="zh-CN" altLang="en-US" dirty="0"/>
              <a:t>后端模块开发</a:t>
            </a:r>
            <a:endParaRPr lang="en-US" dirty="0"/>
          </a:p>
          <a:p>
            <a:endParaRPr lang="en-US" dirty="0"/>
          </a:p>
          <a:p>
            <a:r>
              <a:rPr lang="zh-CN" altLang="en-US" b="1" dirty="0"/>
              <a:t>何毅</a:t>
            </a:r>
            <a:br>
              <a:rPr lang="en-US" altLang="zh-CN" b="1" dirty="0"/>
            </a:br>
            <a:r>
              <a:rPr lang="zh-CN" altLang="en-US" dirty="0"/>
              <a:t>前端模块开发，算法模块开发</a:t>
            </a:r>
            <a:endParaRPr lang="en-US" altLang="zh-CN" dirty="0"/>
          </a:p>
          <a:p>
            <a:endParaRPr lang="en-US" dirty="0"/>
          </a:p>
          <a:p>
            <a:r>
              <a:rPr lang="zh-CN" altLang="en-US" b="1" dirty="0"/>
              <a:t>江桀</a:t>
            </a:r>
            <a:br>
              <a:rPr lang="en-US" altLang="zh-CN" b="1" dirty="0"/>
            </a:br>
            <a:r>
              <a:rPr lang="zh-CN" altLang="en-US" dirty="0"/>
              <a:t>系统测试，文档编写</a:t>
            </a:r>
            <a:endParaRPr lang="en-US" dirty="0"/>
          </a:p>
          <a:p>
            <a:endParaRPr lang="en-US" dirty="0"/>
          </a:p>
        </p:txBody>
      </p:sp>
    </p:spTree>
    <p:extLst>
      <p:ext uri="{BB962C8B-B14F-4D97-AF65-F5344CB8AC3E}">
        <p14:creationId xmlns:p14="http://schemas.microsoft.com/office/powerpoint/2010/main" val="788088058"/>
      </p:ext>
    </p:extLst>
  </p:cSld>
  <p:clrMapOvr>
    <a:masterClrMapping/>
  </p:clrMapOvr>
  <p:transition>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78212609-B94C-44B3-DDBB-AD62705CACB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74800" y="0"/>
            <a:ext cx="5625603" cy="6858000"/>
          </a:xfrm>
          <a:prstGeom prst="rect">
            <a:avLst/>
          </a:prstGeom>
        </p:spPr>
      </p:pic>
    </p:spTree>
    <p:extLst>
      <p:ext uri="{BB962C8B-B14F-4D97-AF65-F5344CB8AC3E}">
        <p14:creationId xmlns:p14="http://schemas.microsoft.com/office/powerpoint/2010/main" val="1136395449"/>
      </p:ext>
    </p:extLst>
  </p:cSld>
  <p:clrMapOvr>
    <a:masterClrMapping/>
  </p:clrMapOvr>
  <p:transition>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83A0A99-E26E-24C0-9844-FC488F09D9D4}"/>
              </a:ext>
            </a:extLst>
          </p:cNvPr>
          <p:cNvPicPr>
            <a:picLocks noChangeAspect="1"/>
          </p:cNvPicPr>
          <p:nvPr/>
        </p:nvPicPr>
        <p:blipFill>
          <a:blip r:embed="rId3"/>
          <a:stretch>
            <a:fillRect/>
          </a:stretch>
        </p:blipFill>
        <p:spPr>
          <a:xfrm>
            <a:off x="2033587" y="0"/>
            <a:ext cx="5076825" cy="6858000"/>
          </a:xfrm>
          <a:prstGeom prst="rect">
            <a:avLst/>
          </a:prstGeom>
        </p:spPr>
      </p:pic>
    </p:spTree>
    <p:extLst>
      <p:ext uri="{BB962C8B-B14F-4D97-AF65-F5344CB8AC3E}">
        <p14:creationId xmlns:p14="http://schemas.microsoft.com/office/powerpoint/2010/main" val="1857002085"/>
      </p:ext>
    </p:extLst>
  </p:cSld>
  <p:clrMapOvr>
    <a:masterClrMapping/>
  </p:clrMapOvr>
  <p:transition>
    <p:wipe/>
  </p:transition>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tmpColorLibrary">
      <a:dk1>
        <a:srgbClr val="000000"/>
      </a:dk1>
      <a:lt1>
        <a:srgbClr val="FFFFFF"/>
      </a:lt1>
      <a:dk2>
        <a:srgbClr val="5E5E5E"/>
      </a:dk2>
      <a:lt2>
        <a:srgbClr val="DDDDDD"/>
      </a:lt2>
      <a:accent1>
        <a:srgbClr val="418AB3"/>
      </a:accent1>
      <a:accent2>
        <a:srgbClr val="A6B727"/>
      </a:accent2>
      <a:accent3>
        <a:srgbClr val="F69200"/>
      </a:accent3>
      <a:accent4>
        <a:srgbClr val="838383"/>
      </a:accent4>
      <a:accent5>
        <a:srgbClr val="FEC306"/>
      </a:accent5>
      <a:accent6>
        <a:srgbClr val="DF5327"/>
      </a:accent6>
      <a:hlink>
        <a:srgbClr val="F59E00"/>
      </a:hlink>
      <a:folHlink>
        <a:srgbClr val="B2B2B2"/>
      </a:folHlink>
    </a:clrScheme>
    <a:fontScheme name="自定义 1">
      <a:majorFont>
        <a:latin typeface="Calibri Light"/>
        <a:ea typeface="方正北魏楷书简体"/>
        <a:cs typeface=""/>
      </a:majorFont>
      <a:minorFont>
        <a:latin typeface="Calibri"/>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3508</TotalTime>
  <Words>868</Words>
  <Application>Microsoft Office PowerPoint</Application>
  <PresentationFormat>On-screen Show (4:3)</PresentationFormat>
  <Paragraphs>74</Paragraphs>
  <Slides>8</Slides>
  <Notes>8</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8</vt:i4>
      </vt:variant>
    </vt:vector>
  </HeadingPairs>
  <TitlesOfParts>
    <vt:vector size="14" baseType="lpstr">
      <vt:lpstr>Arial</vt:lpstr>
      <vt:lpstr>Calibri</vt:lpstr>
      <vt:lpstr>微软雅黑</vt:lpstr>
      <vt:lpstr>Calibri Light</vt:lpstr>
      <vt:lpstr>Office 主题</vt:lpstr>
      <vt:lpstr>1_Office 主题</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Routhleck</dc:creator>
  <cp:lastModifiedBy>Routhleck He</cp:lastModifiedBy>
  <cp:revision>225</cp:revision>
  <dcterms:created xsi:type="dcterms:W3CDTF">2018-05-23T18:36:56Z</dcterms:created>
  <dcterms:modified xsi:type="dcterms:W3CDTF">2023-07-04T03:41:56Z</dcterms:modified>
</cp:coreProperties>
</file>